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Century Gothic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CenturyGothic-bold.fntdata"/><Relationship Id="rId13" Type="http://schemas.openxmlformats.org/officeDocument/2006/relationships/customXml" Target="../customXml/item3.xml"/><Relationship Id="rId3" Type="http://schemas.openxmlformats.org/officeDocument/2006/relationships/presProps" Target="presProps.xml"/><Relationship Id="rId7" Type="http://schemas.openxmlformats.org/officeDocument/2006/relationships/font" Target="fonts/CenturyGothic-regular.fntdata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font" Target="fonts/CenturyGothic-boldItalic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CenturyGothic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257623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679550" y="152400"/>
            <a:ext cx="57849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 are Cattle Grown?</a:t>
            </a:r>
            <a:endParaRPr b="1" sz="2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6" name="Google Shape;56;p13" title="NCCA Logo - Trademark Version - (FOR PRINT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3176" y="3466976"/>
            <a:ext cx="1524127" cy="152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69B87D-0F8B-4F71-8C61-56A90529A985}"/>
</file>

<file path=customXml/itemProps2.xml><?xml version="1.0" encoding="utf-8"?>
<ds:datastoreItem xmlns:ds="http://schemas.openxmlformats.org/officeDocument/2006/customXml" ds:itemID="{5D4A565C-2CD2-4890-BE84-01081CDFCD94}"/>
</file>

<file path=customXml/itemProps3.xml><?xml version="1.0" encoding="utf-8"?>
<ds:datastoreItem xmlns:ds="http://schemas.openxmlformats.org/officeDocument/2006/customXml" ds:itemID="{13B0A9C7-C17B-48B2-ADB8-761E3C53106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