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4"/>
    <p:sldMasterId id="2147483837" r:id="rId5"/>
    <p:sldMasterId id="2147483839" r:id="rId6"/>
    <p:sldMasterId id="2147483901" r:id="rId7"/>
    <p:sldMasterId id="2147483963" r:id="rId8"/>
    <p:sldMasterId id="2147484133" r:id="rId9"/>
  </p:sldMasterIdLst>
  <p:notesMasterIdLst>
    <p:notesMasterId r:id="rId46"/>
  </p:notesMasterIdLst>
  <p:handoutMasterIdLst>
    <p:handoutMasterId r:id="rId47"/>
  </p:handoutMasterIdLst>
  <p:sldIdLst>
    <p:sldId id="856" r:id="rId10"/>
    <p:sldId id="2147475592" r:id="rId11"/>
    <p:sldId id="1191" r:id="rId12"/>
    <p:sldId id="1192" r:id="rId13"/>
    <p:sldId id="1219" r:id="rId14"/>
    <p:sldId id="2147475594" r:id="rId15"/>
    <p:sldId id="2147475593" r:id="rId16"/>
    <p:sldId id="367" r:id="rId17"/>
    <p:sldId id="2147475539" r:id="rId18"/>
    <p:sldId id="2147475540" r:id="rId19"/>
    <p:sldId id="2147475577" r:id="rId20"/>
    <p:sldId id="2147475578" r:id="rId21"/>
    <p:sldId id="2147475579" r:id="rId22"/>
    <p:sldId id="2147475581" r:id="rId23"/>
    <p:sldId id="2147475585" r:id="rId24"/>
    <p:sldId id="2147475582" r:id="rId25"/>
    <p:sldId id="2147475580" r:id="rId26"/>
    <p:sldId id="2147475583" r:id="rId27"/>
    <p:sldId id="2147475584" r:id="rId28"/>
    <p:sldId id="2147475586" r:id="rId29"/>
    <p:sldId id="2145707072" r:id="rId30"/>
    <p:sldId id="2147475587" r:id="rId31"/>
    <p:sldId id="2147475409" r:id="rId32"/>
    <p:sldId id="2147475588" r:id="rId33"/>
    <p:sldId id="2147475590" r:id="rId34"/>
    <p:sldId id="2147475591" r:id="rId35"/>
    <p:sldId id="2147475589" r:id="rId36"/>
    <p:sldId id="2145706974" r:id="rId37"/>
    <p:sldId id="2147475339" r:id="rId38"/>
    <p:sldId id="2147475534" r:id="rId39"/>
    <p:sldId id="2138105613" r:id="rId40"/>
    <p:sldId id="2138105621" r:id="rId41"/>
    <p:sldId id="637" r:id="rId42"/>
    <p:sldId id="2138105618" r:id="rId43"/>
    <p:sldId id="2138105603" r:id="rId44"/>
    <p:sldId id="728" r:id="rId45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00" kern="1200">
        <a:solidFill>
          <a:srgbClr val="000000"/>
        </a:solidFill>
        <a:latin typeface="Arial" charset="0"/>
        <a:ea typeface="ヒラギノ角ゴ Pro W3" pitchFamily="32" charset="-128"/>
        <a:cs typeface="+mn-cs"/>
      </a:defRPr>
    </a:lvl1pPr>
    <a:lvl2pPr marL="321275" algn="l" rtl="0" fontAlgn="base">
      <a:spcBef>
        <a:spcPct val="0"/>
      </a:spcBef>
      <a:spcAft>
        <a:spcPct val="0"/>
      </a:spcAft>
      <a:defRPr sz="800" kern="1200">
        <a:solidFill>
          <a:srgbClr val="000000"/>
        </a:solidFill>
        <a:latin typeface="Arial" charset="0"/>
        <a:ea typeface="ヒラギノ角ゴ Pro W3" pitchFamily="32" charset="-128"/>
        <a:cs typeface="+mn-cs"/>
      </a:defRPr>
    </a:lvl2pPr>
    <a:lvl3pPr marL="642552" algn="l" rtl="0" fontAlgn="base">
      <a:spcBef>
        <a:spcPct val="0"/>
      </a:spcBef>
      <a:spcAft>
        <a:spcPct val="0"/>
      </a:spcAft>
      <a:defRPr sz="800" kern="1200">
        <a:solidFill>
          <a:srgbClr val="000000"/>
        </a:solidFill>
        <a:latin typeface="Arial" charset="0"/>
        <a:ea typeface="ヒラギノ角ゴ Pro W3" pitchFamily="32" charset="-128"/>
        <a:cs typeface="+mn-cs"/>
      </a:defRPr>
    </a:lvl3pPr>
    <a:lvl4pPr marL="963826" algn="l" rtl="0" fontAlgn="base">
      <a:spcBef>
        <a:spcPct val="0"/>
      </a:spcBef>
      <a:spcAft>
        <a:spcPct val="0"/>
      </a:spcAft>
      <a:defRPr sz="800" kern="1200">
        <a:solidFill>
          <a:srgbClr val="000000"/>
        </a:solidFill>
        <a:latin typeface="Arial" charset="0"/>
        <a:ea typeface="ヒラギノ角ゴ Pro W3" pitchFamily="32" charset="-128"/>
        <a:cs typeface="+mn-cs"/>
      </a:defRPr>
    </a:lvl4pPr>
    <a:lvl5pPr marL="1285105" algn="l" rtl="0" fontAlgn="base">
      <a:spcBef>
        <a:spcPct val="0"/>
      </a:spcBef>
      <a:spcAft>
        <a:spcPct val="0"/>
      </a:spcAft>
      <a:defRPr sz="800" kern="1200">
        <a:solidFill>
          <a:srgbClr val="000000"/>
        </a:solidFill>
        <a:latin typeface="Arial" charset="0"/>
        <a:ea typeface="ヒラギノ角ゴ Pro W3" pitchFamily="32" charset="-128"/>
        <a:cs typeface="+mn-cs"/>
      </a:defRPr>
    </a:lvl5pPr>
    <a:lvl6pPr marL="1606382" algn="l" defTabSz="642552" rtl="0" eaLnBrk="1" latinLnBrk="0" hangingPunct="1">
      <a:defRPr sz="800" kern="1200">
        <a:solidFill>
          <a:srgbClr val="000000"/>
        </a:solidFill>
        <a:latin typeface="Arial" charset="0"/>
        <a:ea typeface="ヒラギノ角ゴ Pro W3" pitchFamily="32" charset="-128"/>
        <a:cs typeface="+mn-cs"/>
      </a:defRPr>
    </a:lvl6pPr>
    <a:lvl7pPr marL="1927658" algn="l" defTabSz="642552" rtl="0" eaLnBrk="1" latinLnBrk="0" hangingPunct="1">
      <a:defRPr sz="800" kern="1200">
        <a:solidFill>
          <a:srgbClr val="000000"/>
        </a:solidFill>
        <a:latin typeface="Arial" charset="0"/>
        <a:ea typeface="ヒラギノ角ゴ Pro W3" pitchFamily="32" charset="-128"/>
        <a:cs typeface="+mn-cs"/>
      </a:defRPr>
    </a:lvl7pPr>
    <a:lvl8pPr marL="2248936" algn="l" defTabSz="642552" rtl="0" eaLnBrk="1" latinLnBrk="0" hangingPunct="1">
      <a:defRPr sz="800" kern="1200">
        <a:solidFill>
          <a:srgbClr val="000000"/>
        </a:solidFill>
        <a:latin typeface="Arial" charset="0"/>
        <a:ea typeface="ヒラギノ角ゴ Pro W3" pitchFamily="32" charset="-128"/>
        <a:cs typeface="+mn-cs"/>
      </a:defRPr>
    </a:lvl8pPr>
    <a:lvl9pPr marL="2570212" algn="l" defTabSz="642552" rtl="0" eaLnBrk="1" latinLnBrk="0" hangingPunct="1">
      <a:defRPr sz="800" kern="1200">
        <a:solidFill>
          <a:srgbClr val="000000"/>
        </a:solidFill>
        <a:latin typeface="Arial" charset="0"/>
        <a:ea typeface="ヒラギノ角ゴ Pro W3" pitchFamily="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9200"/>
    <a:srgbClr val="FF9900"/>
    <a:srgbClr val="FF6600"/>
    <a:srgbClr val="E8E8EF"/>
    <a:srgbClr val="3366FF"/>
    <a:srgbClr val="BECF9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0A7249-61CC-45E7-A93B-8F83FAD58208}" v="43" dt="2025-02-19T15:11:43.1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 autoAdjust="0"/>
    <p:restoredTop sz="86632" autoAdjust="0"/>
  </p:normalViewPr>
  <p:slideViewPr>
    <p:cSldViewPr>
      <p:cViewPr varScale="1">
        <p:scale>
          <a:sx n="106" d="100"/>
          <a:sy n="106" d="100"/>
        </p:scale>
        <p:origin x="148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Murphy" userId="6998fe03-3022-4381-a945-09bdd1387a4c" providerId="ADAL" clId="{4B0A7249-61CC-45E7-A93B-8F83FAD58208}"/>
    <pc:docChg chg="custSel addSld delSld modSld sldOrd delMainMaster">
      <pc:chgData name="Mike Murphy" userId="6998fe03-3022-4381-a945-09bdd1387a4c" providerId="ADAL" clId="{4B0A7249-61CC-45E7-A93B-8F83FAD58208}" dt="2025-02-19T21:29:00.767" v="294" actId="20577"/>
      <pc:docMkLst>
        <pc:docMk/>
      </pc:docMkLst>
      <pc:sldChg chg="del">
        <pc:chgData name="Mike Murphy" userId="6998fe03-3022-4381-a945-09bdd1387a4c" providerId="ADAL" clId="{4B0A7249-61CC-45E7-A93B-8F83FAD58208}" dt="2025-02-19T15:45:03.054" v="275" actId="47"/>
        <pc:sldMkLst>
          <pc:docMk/>
          <pc:sldMk cId="0" sldId="257"/>
        </pc:sldMkLst>
      </pc:sldChg>
      <pc:sldChg chg="del">
        <pc:chgData name="Mike Murphy" userId="6998fe03-3022-4381-a945-09bdd1387a4c" providerId="ADAL" clId="{4B0A7249-61CC-45E7-A93B-8F83FAD58208}" dt="2025-02-19T14:47:57.117" v="114" actId="47"/>
        <pc:sldMkLst>
          <pc:docMk/>
          <pc:sldMk cId="0" sldId="307"/>
        </pc:sldMkLst>
      </pc:sldChg>
      <pc:sldChg chg="del">
        <pc:chgData name="Mike Murphy" userId="6998fe03-3022-4381-a945-09bdd1387a4c" providerId="ADAL" clId="{4B0A7249-61CC-45E7-A93B-8F83FAD58208}" dt="2025-02-19T14:47:54.953" v="113" actId="47"/>
        <pc:sldMkLst>
          <pc:docMk/>
          <pc:sldMk cId="1532497464" sldId="347"/>
        </pc:sldMkLst>
      </pc:sldChg>
      <pc:sldChg chg="addSp delSp modSp mod">
        <pc:chgData name="Mike Murphy" userId="6998fe03-3022-4381-a945-09bdd1387a4c" providerId="ADAL" clId="{4B0A7249-61CC-45E7-A93B-8F83FAD58208}" dt="2025-02-19T14:36:44.967" v="41" actId="21"/>
        <pc:sldMkLst>
          <pc:docMk/>
          <pc:sldMk cId="3393014918" sldId="367"/>
        </pc:sldMkLst>
        <pc:spChg chg="del">
          <ac:chgData name="Mike Murphy" userId="6998fe03-3022-4381-a945-09bdd1387a4c" providerId="ADAL" clId="{4B0A7249-61CC-45E7-A93B-8F83FAD58208}" dt="2025-02-19T14:36:04.395" v="30" actId="21"/>
          <ac:spMkLst>
            <pc:docMk/>
            <pc:sldMk cId="3393014918" sldId="367"/>
            <ac:spMk id="4" creationId="{FE7E4157-8D6D-DBCE-9BF6-588B422E8D07}"/>
          </ac:spMkLst>
        </pc:spChg>
        <pc:spChg chg="add del mod">
          <ac:chgData name="Mike Murphy" userId="6998fe03-3022-4381-a945-09bdd1387a4c" providerId="ADAL" clId="{4B0A7249-61CC-45E7-A93B-8F83FAD58208}" dt="2025-02-19T14:36:38.992" v="39" actId="21"/>
          <ac:spMkLst>
            <pc:docMk/>
            <pc:sldMk cId="3393014918" sldId="367"/>
            <ac:spMk id="6" creationId="{FE7E4157-8D6D-DBCE-9BF6-588B422E8D07}"/>
          </ac:spMkLst>
        </pc:spChg>
        <pc:picChg chg="del">
          <ac:chgData name="Mike Murphy" userId="6998fe03-3022-4381-a945-09bdd1387a4c" providerId="ADAL" clId="{4B0A7249-61CC-45E7-A93B-8F83FAD58208}" dt="2025-02-19T14:35:34.883" v="27" actId="21"/>
          <ac:picMkLst>
            <pc:docMk/>
            <pc:sldMk cId="3393014918" sldId="367"/>
            <ac:picMk id="2" creationId="{49EE1EC7-A5DE-0CE8-E1F5-417920377C46}"/>
          </ac:picMkLst>
        </pc:picChg>
        <pc:picChg chg="mod">
          <ac:chgData name="Mike Murphy" userId="6998fe03-3022-4381-a945-09bdd1387a4c" providerId="ADAL" clId="{4B0A7249-61CC-45E7-A93B-8F83FAD58208}" dt="2025-02-19T14:36:23.591" v="38" actId="14100"/>
          <ac:picMkLst>
            <pc:docMk/>
            <pc:sldMk cId="3393014918" sldId="367"/>
            <ac:picMk id="3" creationId="{041A897F-E06B-DDFB-7FD7-094F1A4C0602}"/>
          </ac:picMkLst>
        </pc:picChg>
        <pc:cxnChg chg="del">
          <ac:chgData name="Mike Murphy" userId="6998fe03-3022-4381-a945-09bdd1387a4c" providerId="ADAL" clId="{4B0A7249-61CC-45E7-A93B-8F83FAD58208}" dt="2025-02-19T14:36:09.592" v="32" actId="21"/>
          <ac:cxnSpMkLst>
            <pc:docMk/>
            <pc:sldMk cId="3393014918" sldId="367"/>
            <ac:cxnSpMk id="5" creationId="{C537949A-A75E-C203-94C1-F746E6EDB88E}"/>
          </ac:cxnSpMkLst>
        </pc:cxnChg>
        <pc:cxnChg chg="del">
          <ac:chgData name="Mike Murphy" userId="6998fe03-3022-4381-a945-09bdd1387a4c" providerId="ADAL" clId="{4B0A7249-61CC-45E7-A93B-8F83FAD58208}" dt="2025-02-19T14:36:15.421" v="34" actId="21"/>
          <ac:cxnSpMkLst>
            <pc:docMk/>
            <pc:sldMk cId="3393014918" sldId="367"/>
            <ac:cxnSpMk id="7" creationId="{B66D6954-9E6A-3C8D-93BB-C0E11A3818C9}"/>
          </ac:cxnSpMkLst>
        </pc:cxnChg>
        <pc:cxnChg chg="add del mod">
          <ac:chgData name="Mike Murphy" userId="6998fe03-3022-4381-a945-09bdd1387a4c" providerId="ADAL" clId="{4B0A7249-61CC-45E7-A93B-8F83FAD58208}" dt="2025-02-19T14:36:41.671" v="40" actId="21"/>
          <ac:cxnSpMkLst>
            <pc:docMk/>
            <pc:sldMk cId="3393014918" sldId="367"/>
            <ac:cxnSpMk id="8" creationId="{C537949A-A75E-C203-94C1-F746E6EDB88E}"/>
          </ac:cxnSpMkLst>
        </pc:cxnChg>
        <pc:cxnChg chg="add del mod">
          <ac:chgData name="Mike Murphy" userId="6998fe03-3022-4381-a945-09bdd1387a4c" providerId="ADAL" clId="{4B0A7249-61CC-45E7-A93B-8F83FAD58208}" dt="2025-02-19T14:36:44.967" v="41" actId="21"/>
          <ac:cxnSpMkLst>
            <pc:docMk/>
            <pc:sldMk cId="3393014918" sldId="367"/>
            <ac:cxnSpMk id="9" creationId="{B66D6954-9E6A-3C8D-93BB-C0E11A3818C9}"/>
          </ac:cxnSpMkLst>
        </pc:cxnChg>
      </pc:sldChg>
      <pc:sldChg chg="modSp mod">
        <pc:chgData name="Mike Murphy" userId="6998fe03-3022-4381-a945-09bdd1387a4c" providerId="ADAL" clId="{4B0A7249-61CC-45E7-A93B-8F83FAD58208}" dt="2025-02-19T21:29:00.767" v="294" actId="20577"/>
        <pc:sldMkLst>
          <pc:docMk/>
          <pc:sldMk cId="1756905681" sldId="856"/>
        </pc:sldMkLst>
        <pc:spChg chg="mod">
          <ac:chgData name="Mike Murphy" userId="6998fe03-3022-4381-a945-09bdd1387a4c" providerId="ADAL" clId="{4B0A7249-61CC-45E7-A93B-8F83FAD58208}" dt="2025-02-19T21:29:00.767" v="294" actId="20577"/>
          <ac:spMkLst>
            <pc:docMk/>
            <pc:sldMk cId="1756905681" sldId="856"/>
            <ac:spMk id="38914" creationId="{00000000-0000-0000-0000-000000000000}"/>
          </ac:spMkLst>
        </pc:spChg>
      </pc:sldChg>
      <pc:sldChg chg="del">
        <pc:chgData name="Mike Murphy" userId="6998fe03-3022-4381-a945-09bdd1387a4c" providerId="ADAL" clId="{4B0A7249-61CC-45E7-A93B-8F83FAD58208}" dt="2025-02-19T14:58:04.435" v="126"/>
        <pc:sldMkLst>
          <pc:docMk/>
          <pc:sldMk cId="3767329402" sldId="919"/>
        </pc:sldMkLst>
      </pc:sldChg>
      <pc:sldChg chg="ord delDesignElem">
        <pc:chgData name="Mike Murphy" userId="6998fe03-3022-4381-a945-09bdd1387a4c" providerId="ADAL" clId="{4B0A7249-61CC-45E7-A93B-8F83FAD58208}" dt="2025-02-19T15:42:53.013" v="253"/>
        <pc:sldMkLst>
          <pc:docMk/>
          <pc:sldMk cId="519593924" sldId="1191"/>
        </pc:sldMkLst>
      </pc:sldChg>
      <pc:sldChg chg="ord delDesignElem">
        <pc:chgData name="Mike Murphy" userId="6998fe03-3022-4381-a945-09bdd1387a4c" providerId="ADAL" clId="{4B0A7249-61CC-45E7-A93B-8F83FAD58208}" dt="2025-02-19T15:42:54.422" v="255"/>
        <pc:sldMkLst>
          <pc:docMk/>
          <pc:sldMk cId="3542301401" sldId="1192"/>
        </pc:sldMkLst>
      </pc:sldChg>
      <pc:sldChg chg="ord delDesignElem">
        <pc:chgData name="Mike Murphy" userId="6998fe03-3022-4381-a945-09bdd1387a4c" providerId="ADAL" clId="{4B0A7249-61CC-45E7-A93B-8F83FAD58208}" dt="2025-02-19T15:42:56.015" v="257"/>
        <pc:sldMkLst>
          <pc:docMk/>
          <pc:sldMk cId="536591087" sldId="1219"/>
        </pc:sldMkLst>
      </pc:sldChg>
      <pc:sldChg chg="del">
        <pc:chgData name="Mike Murphy" userId="6998fe03-3022-4381-a945-09bdd1387a4c" providerId="ADAL" clId="{4B0A7249-61CC-45E7-A93B-8F83FAD58208}" dt="2025-02-19T14:47:05.766" v="100" actId="47"/>
        <pc:sldMkLst>
          <pc:docMk/>
          <pc:sldMk cId="957472076" sldId="5581"/>
        </pc:sldMkLst>
      </pc:sldChg>
      <pc:sldChg chg="del">
        <pc:chgData name="Mike Murphy" userId="6998fe03-3022-4381-a945-09bdd1387a4c" providerId="ADAL" clId="{4B0A7249-61CC-45E7-A93B-8F83FAD58208}" dt="2025-02-19T14:48:08.499" v="120" actId="47"/>
        <pc:sldMkLst>
          <pc:docMk/>
          <pc:sldMk cId="4210428654" sldId="5583"/>
        </pc:sldMkLst>
      </pc:sldChg>
      <pc:sldChg chg="del">
        <pc:chgData name="Mike Murphy" userId="6998fe03-3022-4381-a945-09bdd1387a4c" providerId="ADAL" clId="{4B0A7249-61CC-45E7-A93B-8F83FAD58208}" dt="2025-02-19T15:44:08.299" v="270" actId="47"/>
        <pc:sldMkLst>
          <pc:docMk/>
          <pc:sldMk cId="3313223048" sldId="2138105602"/>
        </pc:sldMkLst>
      </pc:sldChg>
      <pc:sldChg chg="ord">
        <pc:chgData name="Mike Murphy" userId="6998fe03-3022-4381-a945-09bdd1387a4c" providerId="ADAL" clId="{4B0A7249-61CC-45E7-A93B-8F83FAD58208}" dt="2025-02-19T15:44:55.184" v="274"/>
        <pc:sldMkLst>
          <pc:docMk/>
          <pc:sldMk cId="1711652487" sldId="2138105603"/>
        </pc:sldMkLst>
      </pc:sldChg>
      <pc:sldChg chg="del">
        <pc:chgData name="Mike Murphy" userId="6998fe03-3022-4381-a945-09bdd1387a4c" providerId="ADAL" clId="{4B0A7249-61CC-45E7-A93B-8F83FAD58208}" dt="2025-02-19T14:48:14.633" v="123" actId="47"/>
        <pc:sldMkLst>
          <pc:docMk/>
          <pc:sldMk cId="456205691" sldId="2138105606"/>
        </pc:sldMkLst>
      </pc:sldChg>
      <pc:sldChg chg="ord">
        <pc:chgData name="Mike Murphy" userId="6998fe03-3022-4381-a945-09bdd1387a4c" providerId="ADAL" clId="{4B0A7249-61CC-45E7-A93B-8F83FAD58208}" dt="2025-02-19T15:44:40.080" v="272"/>
        <pc:sldMkLst>
          <pc:docMk/>
          <pc:sldMk cId="3743239369" sldId="2138105613"/>
        </pc:sldMkLst>
      </pc:sldChg>
      <pc:sldChg chg="del">
        <pc:chgData name="Mike Murphy" userId="6998fe03-3022-4381-a945-09bdd1387a4c" providerId="ADAL" clId="{4B0A7249-61CC-45E7-A93B-8F83FAD58208}" dt="2025-02-19T14:46:27.897" v="90" actId="47"/>
        <pc:sldMkLst>
          <pc:docMk/>
          <pc:sldMk cId="807337088" sldId="2138105874"/>
        </pc:sldMkLst>
      </pc:sldChg>
      <pc:sldChg chg="del">
        <pc:chgData name="Mike Murphy" userId="6998fe03-3022-4381-a945-09bdd1387a4c" providerId="ADAL" clId="{4B0A7249-61CC-45E7-A93B-8F83FAD58208}" dt="2025-02-19T14:46:38.878" v="93" actId="47"/>
        <pc:sldMkLst>
          <pc:docMk/>
          <pc:sldMk cId="3911383891" sldId="2145706965"/>
        </pc:sldMkLst>
      </pc:sldChg>
      <pc:sldChg chg="del">
        <pc:chgData name="Mike Murphy" userId="6998fe03-3022-4381-a945-09bdd1387a4c" providerId="ADAL" clId="{4B0A7249-61CC-45E7-A93B-8F83FAD58208}" dt="2025-02-19T14:47:58.609" v="115" actId="47"/>
        <pc:sldMkLst>
          <pc:docMk/>
          <pc:sldMk cId="1801062179" sldId="2145706981"/>
        </pc:sldMkLst>
      </pc:sldChg>
      <pc:sldChg chg="del">
        <pc:chgData name="Mike Murphy" userId="6998fe03-3022-4381-a945-09bdd1387a4c" providerId="ADAL" clId="{4B0A7249-61CC-45E7-A93B-8F83FAD58208}" dt="2025-02-19T14:48:06.076" v="119" actId="47"/>
        <pc:sldMkLst>
          <pc:docMk/>
          <pc:sldMk cId="3644011507" sldId="2145707093"/>
        </pc:sldMkLst>
      </pc:sldChg>
      <pc:sldChg chg="del">
        <pc:chgData name="Mike Murphy" userId="6998fe03-3022-4381-a945-09bdd1387a4c" providerId="ADAL" clId="{4B0A7249-61CC-45E7-A93B-8F83FAD58208}" dt="2025-02-19T14:48:11.912" v="121" actId="47"/>
        <pc:sldMkLst>
          <pc:docMk/>
          <pc:sldMk cId="2880300498" sldId="2145707094"/>
        </pc:sldMkLst>
      </pc:sldChg>
      <pc:sldChg chg="del">
        <pc:chgData name="Mike Murphy" userId="6998fe03-3022-4381-a945-09bdd1387a4c" providerId="ADAL" clId="{4B0A7249-61CC-45E7-A93B-8F83FAD58208}" dt="2025-02-19T14:47:12.148" v="105" actId="47"/>
        <pc:sldMkLst>
          <pc:docMk/>
          <pc:sldMk cId="3010245267" sldId="2145707136"/>
        </pc:sldMkLst>
      </pc:sldChg>
      <pc:sldChg chg="del">
        <pc:chgData name="Mike Murphy" userId="6998fe03-3022-4381-a945-09bdd1387a4c" providerId="ADAL" clId="{4B0A7249-61CC-45E7-A93B-8F83FAD58208}" dt="2025-02-19T14:48:04.095" v="118" actId="47"/>
        <pc:sldMkLst>
          <pc:docMk/>
          <pc:sldMk cId="3627749166" sldId="2145707137"/>
        </pc:sldMkLst>
      </pc:sldChg>
      <pc:sldChg chg="del">
        <pc:chgData name="Mike Murphy" userId="6998fe03-3022-4381-a945-09bdd1387a4c" providerId="ADAL" clId="{4B0A7249-61CC-45E7-A93B-8F83FAD58208}" dt="2025-02-19T14:48:00.228" v="116" actId="47"/>
        <pc:sldMkLst>
          <pc:docMk/>
          <pc:sldMk cId="1468085885" sldId="2145707153"/>
        </pc:sldMkLst>
      </pc:sldChg>
      <pc:sldChg chg="del">
        <pc:chgData name="Mike Murphy" userId="6998fe03-3022-4381-a945-09bdd1387a4c" providerId="ADAL" clId="{4B0A7249-61CC-45E7-A93B-8F83FAD58208}" dt="2025-02-19T14:47:22.995" v="109" actId="47"/>
        <pc:sldMkLst>
          <pc:docMk/>
          <pc:sldMk cId="3539458223" sldId="2147475307"/>
        </pc:sldMkLst>
      </pc:sldChg>
      <pc:sldChg chg="del">
        <pc:chgData name="Mike Murphy" userId="6998fe03-3022-4381-a945-09bdd1387a4c" providerId="ADAL" clId="{4B0A7249-61CC-45E7-A93B-8F83FAD58208}" dt="2025-02-19T14:47:23.764" v="110" actId="47"/>
        <pc:sldMkLst>
          <pc:docMk/>
          <pc:sldMk cId="3539207006" sldId="2147475311"/>
        </pc:sldMkLst>
      </pc:sldChg>
      <pc:sldChg chg="del">
        <pc:chgData name="Mike Murphy" userId="6998fe03-3022-4381-a945-09bdd1387a4c" providerId="ADAL" clId="{4B0A7249-61CC-45E7-A93B-8F83FAD58208}" dt="2025-02-19T14:46:41.976" v="94" actId="47"/>
        <pc:sldMkLst>
          <pc:docMk/>
          <pc:sldMk cId="4273429541" sldId="2147475328"/>
        </pc:sldMkLst>
      </pc:sldChg>
      <pc:sldChg chg="del">
        <pc:chgData name="Mike Murphy" userId="6998fe03-3022-4381-a945-09bdd1387a4c" providerId="ADAL" clId="{4B0A7249-61CC-45E7-A93B-8F83FAD58208}" dt="2025-02-19T14:47:48.165" v="112" actId="47"/>
        <pc:sldMkLst>
          <pc:docMk/>
          <pc:sldMk cId="462357617" sldId="2147475340"/>
        </pc:sldMkLst>
      </pc:sldChg>
      <pc:sldChg chg="del">
        <pc:chgData name="Mike Murphy" userId="6998fe03-3022-4381-a945-09bdd1387a4c" providerId="ADAL" clId="{4B0A7249-61CC-45E7-A93B-8F83FAD58208}" dt="2025-02-19T14:48:13.218" v="122" actId="47"/>
        <pc:sldMkLst>
          <pc:docMk/>
          <pc:sldMk cId="1892842117" sldId="2147475343"/>
        </pc:sldMkLst>
      </pc:sldChg>
      <pc:sldChg chg="del">
        <pc:chgData name="Mike Murphy" userId="6998fe03-3022-4381-a945-09bdd1387a4c" providerId="ADAL" clId="{4B0A7249-61CC-45E7-A93B-8F83FAD58208}" dt="2025-02-19T14:48:02.196" v="117" actId="47"/>
        <pc:sldMkLst>
          <pc:docMk/>
          <pc:sldMk cId="436758901" sldId="2147475344"/>
        </pc:sldMkLst>
      </pc:sldChg>
      <pc:sldChg chg="del">
        <pc:chgData name="Mike Murphy" userId="6998fe03-3022-4381-a945-09bdd1387a4c" providerId="ADAL" clId="{4B0A7249-61CC-45E7-A93B-8F83FAD58208}" dt="2025-02-19T14:46:55.978" v="96" actId="47"/>
        <pc:sldMkLst>
          <pc:docMk/>
          <pc:sldMk cId="1428113477" sldId="2147475402"/>
        </pc:sldMkLst>
      </pc:sldChg>
      <pc:sldChg chg="del">
        <pc:chgData name="Mike Murphy" userId="6998fe03-3022-4381-a945-09bdd1387a4c" providerId="ADAL" clId="{4B0A7249-61CC-45E7-A93B-8F83FAD58208}" dt="2025-02-19T14:47:17.695" v="108" actId="47"/>
        <pc:sldMkLst>
          <pc:docMk/>
          <pc:sldMk cId="3056920649" sldId="2147475407"/>
        </pc:sldMkLst>
      </pc:sldChg>
      <pc:sldChg chg="del">
        <pc:chgData name="Mike Murphy" userId="6998fe03-3022-4381-a945-09bdd1387a4c" providerId="ADAL" clId="{4B0A7249-61CC-45E7-A93B-8F83FAD58208}" dt="2025-02-19T14:47:29.643" v="111" actId="47"/>
        <pc:sldMkLst>
          <pc:docMk/>
          <pc:sldMk cId="4019190329" sldId="2147475408"/>
        </pc:sldMkLst>
      </pc:sldChg>
      <pc:sldChg chg="ord">
        <pc:chgData name="Mike Murphy" userId="6998fe03-3022-4381-a945-09bdd1387a4c" providerId="ADAL" clId="{4B0A7249-61CC-45E7-A93B-8F83FAD58208}" dt="2025-02-19T15:43:42.660" v="269"/>
        <pc:sldMkLst>
          <pc:docMk/>
          <pc:sldMk cId="1681357188" sldId="2147475409"/>
        </pc:sldMkLst>
      </pc:sldChg>
      <pc:sldChg chg="del">
        <pc:chgData name="Mike Murphy" userId="6998fe03-3022-4381-a945-09bdd1387a4c" providerId="ADAL" clId="{4B0A7249-61CC-45E7-A93B-8F83FAD58208}" dt="2025-02-19T14:46:37.441" v="92" actId="47"/>
        <pc:sldMkLst>
          <pc:docMk/>
          <pc:sldMk cId="643876888" sldId="2147475417"/>
        </pc:sldMkLst>
      </pc:sldChg>
      <pc:sldChg chg="del">
        <pc:chgData name="Mike Murphy" userId="6998fe03-3022-4381-a945-09bdd1387a4c" providerId="ADAL" clId="{4B0A7249-61CC-45E7-A93B-8F83FAD58208}" dt="2025-02-19T14:47:08.648" v="101" actId="47"/>
        <pc:sldMkLst>
          <pc:docMk/>
          <pc:sldMk cId="1347679388" sldId="2147475426"/>
        </pc:sldMkLst>
      </pc:sldChg>
      <pc:sldChg chg="del">
        <pc:chgData name="Mike Murphy" userId="6998fe03-3022-4381-a945-09bdd1387a4c" providerId="ADAL" clId="{4B0A7249-61CC-45E7-A93B-8F83FAD58208}" dt="2025-02-19T14:46:57.314" v="97" actId="47"/>
        <pc:sldMkLst>
          <pc:docMk/>
          <pc:sldMk cId="3681716052" sldId="2147475476"/>
        </pc:sldMkLst>
      </pc:sldChg>
      <pc:sldChg chg="del">
        <pc:chgData name="Mike Murphy" userId="6998fe03-3022-4381-a945-09bdd1387a4c" providerId="ADAL" clId="{4B0A7249-61CC-45E7-A93B-8F83FAD58208}" dt="2025-02-19T14:46:32.308" v="91" actId="47"/>
        <pc:sldMkLst>
          <pc:docMk/>
          <pc:sldMk cId="3876023000" sldId="2147475477"/>
        </pc:sldMkLst>
      </pc:sldChg>
      <pc:sldChg chg="del">
        <pc:chgData name="Mike Murphy" userId="6998fe03-3022-4381-a945-09bdd1387a4c" providerId="ADAL" clId="{4B0A7249-61CC-45E7-A93B-8F83FAD58208}" dt="2025-02-19T14:46:54.923" v="95" actId="47"/>
        <pc:sldMkLst>
          <pc:docMk/>
          <pc:sldMk cId="1443156989" sldId="2147475489"/>
        </pc:sldMkLst>
      </pc:sldChg>
      <pc:sldChg chg="del">
        <pc:chgData name="Mike Murphy" userId="6998fe03-3022-4381-a945-09bdd1387a4c" providerId="ADAL" clId="{4B0A7249-61CC-45E7-A93B-8F83FAD58208}" dt="2025-02-19T14:46:58.413" v="98" actId="47"/>
        <pc:sldMkLst>
          <pc:docMk/>
          <pc:sldMk cId="3814986781" sldId="2147475490"/>
        </pc:sldMkLst>
      </pc:sldChg>
      <pc:sldChg chg="del">
        <pc:chgData name="Mike Murphy" userId="6998fe03-3022-4381-a945-09bdd1387a4c" providerId="ADAL" clId="{4B0A7249-61CC-45E7-A93B-8F83FAD58208}" dt="2025-02-19T14:47:10.426" v="103" actId="47"/>
        <pc:sldMkLst>
          <pc:docMk/>
          <pc:sldMk cId="407836692" sldId="2147475493"/>
        </pc:sldMkLst>
      </pc:sldChg>
      <pc:sldChg chg="del">
        <pc:chgData name="Mike Murphy" userId="6998fe03-3022-4381-a945-09bdd1387a4c" providerId="ADAL" clId="{4B0A7249-61CC-45E7-A93B-8F83FAD58208}" dt="2025-02-19T14:47:11.137" v="104" actId="47"/>
        <pc:sldMkLst>
          <pc:docMk/>
          <pc:sldMk cId="1945474256" sldId="2147475494"/>
        </pc:sldMkLst>
      </pc:sldChg>
      <pc:sldChg chg="del">
        <pc:chgData name="Mike Murphy" userId="6998fe03-3022-4381-a945-09bdd1387a4c" providerId="ADAL" clId="{4B0A7249-61CC-45E7-A93B-8F83FAD58208}" dt="2025-02-19T14:47:14.472" v="106" actId="47"/>
        <pc:sldMkLst>
          <pc:docMk/>
          <pc:sldMk cId="1433025525" sldId="2147475496"/>
        </pc:sldMkLst>
      </pc:sldChg>
      <pc:sldChg chg="del">
        <pc:chgData name="Mike Murphy" userId="6998fe03-3022-4381-a945-09bdd1387a4c" providerId="ADAL" clId="{4B0A7249-61CC-45E7-A93B-8F83FAD58208}" dt="2025-02-19T14:47:16.564" v="107" actId="47"/>
        <pc:sldMkLst>
          <pc:docMk/>
          <pc:sldMk cId="2031411106" sldId="2147475497"/>
        </pc:sldMkLst>
      </pc:sldChg>
      <pc:sldChg chg="del">
        <pc:chgData name="Mike Murphy" userId="6998fe03-3022-4381-a945-09bdd1387a4c" providerId="ADAL" clId="{4B0A7249-61CC-45E7-A93B-8F83FAD58208}" dt="2025-02-19T14:38:35.929" v="50" actId="47"/>
        <pc:sldMkLst>
          <pc:docMk/>
          <pc:sldMk cId="1846669373" sldId="2147475517"/>
        </pc:sldMkLst>
      </pc:sldChg>
      <pc:sldChg chg="del">
        <pc:chgData name="Mike Murphy" userId="6998fe03-3022-4381-a945-09bdd1387a4c" providerId="ADAL" clId="{4B0A7249-61CC-45E7-A93B-8F83FAD58208}" dt="2025-02-19T14:46:59.561" v="99" actId="47"/>
        <pc:sldMkLst>
          <pc:docMk/>
          <pc:sldMk cId="577372814" sldId="2147475532"/>
        </pc:sldMkLst>
      </pc:sldChg>
      <pc:sldChg chg="del">
        <pc:chgData name="Mike Murphy" userId="6998fe03-3022-4381-a945-09bdd1387a4c" providerId="ADAL" clId="{4B0A7249-61CC-45E7-A93B-8F83FAD58208}" dt="2025-02-19T14:48:17.070" v="124" actId="47"/>
        <pc:sldMkLst>
          <pc:docMk/>
          <pc:sldMk cId="701573449" sldId="2147475533"/>
        </pc:sldMkLst>
      </pc:sldChg>
      <pc:sldChg chg="del">
        <pc:chgData name="Mike Murphy" userId="6998fe03-3022-4381-a945-09bdd1387a4c" providerId="ADAL" clId="{4B0A7249-61CC-45E7-A93B-8F83FAD58208}" dt="2025-02-19T14:47:09.436" v="102" actId="47"/>
        <pc:sldMkLst>
          <pc:docMk/>
          <pc:sldMk cId="1675756645" sldId="2147475537"/>
        </pc:sldMkLst>
      </pc:sldChg>
      <pc:sldChg chg="del">
        <pc:chgData name="Mike Murphy" userId="6998fe03-3022-4381-a945-09bdd1387a4c" providerId="ADAL" clId="{4B0A7249-61CC-45E7-A93B-8F83FAD58208}" dt="2025-02-19T14:46:26.607" v="89" actId="47"/>
        <pc:sldMkLst>
          <pc:docMk/>
          <pc:sldMk cId="0" sldId="2147475538"/>
        </pc:sldMkLst>
      </pc:sldChg>
      <pc:sldChg chg="modSp new mod">
        <pc:chgData name="Mike Murphy" userId="6998fe03-3022-4381-a945-09bdd1387a4c" providerId="ADAL" clId="{4B0A7249-61CC-45E7-A93B-8F83FAD58208}" dt="2025-02-19T14:37:38.380" v="45" actId="14100"/>
        <pc:sldMkLst>
          <pc:docMk/>
          <pc:sldMk cId="208202576" sldId="2147475539"/>
        </pc:sldMkLst>
        <pc:picChg chg="mod">
          <ac:chgData name="Mike Murphy" userId="6998fe03-3022-4381-a945-09bdd1387a4c" providerId="ADAL" clId="{4B0A7249-61CC-45E7-A93B-8F83FAD58208}" dt="2025-02-19T14:37:38.380" v="45" actId="14100"/>
          <ac:picMkLst>
            <pc:docMk/>
            <pc:sldMk cId="208202576" sldId="2147475539"/>
            <ac:picMk id="2" creationId="{81920E9A-6021-3F72-3E91-B411A04BDDBB}"/>
          </ac:picMkLst>
        </pc:picChg>
      </pc:sldChg>
      <pc:sldChg chg="modSp new mod">
        <pc:chgData name="Mike Murphy" userId="6998fe03-3022-4381-a945-09bdd1387a4c" providerId="ADAL" clId="{4B0A7249-61CC-45E7-A93B-8F83FAD58208}" dt="2025-02-19T14:38:05.139" v="49" actId="14100"/>
        <pc:sldMkLst>
          <pc:docMk/>
          <pc:sldMk cId="808895771" sldId="2147475540"/>
        </pc:sldMkLst>
        <pc:picChg chg="mod">
          <ac:chgData name="Mike Murphy" userId="6998fe03-3022-4381-a945-09bdd1387a4c" providerId="ADAL" clId="{4B0A7249-61CC-45E7-A93B-8F83FAD58208}" dt="2025-02-19T14:38:05.139" v="49" actId="14100"/>
          <ac:picMkLst>
            <pc:docMk/>
            <pc:sldMk cId="808895771" sldId="2147475540"/>
            <ac:picMk id="2" creationId="{38533DA9-AF75-29F6-893D-3AE0848B7AD7}"/>
          </ac:picMkLst>
        </pc:picChg>
      </pc:sldChg>
      <pc:sldChg chg="del">
        <pc:chgData name="Mike Murphy" userId="6998fe03-3022-4381-a945-09bdd1387a4c" providerId="ADAL" clId="{4B0A7249-61CC-45E7-A93B-8F83FAD58208}" dt="2025-02-19T14:38:50.800" v="51"/>
        <pc:sldMkLst>
          <pc:docMk/>
          <pc:sldMk cId="2058702888" sldId="2147475550"/>
        </pc:sldMkLst>
      </pc:sldChg>
      <pc:sldChg chg="add del">
        <pc:chgData name="Mike Murphy" userId="6998fe03-3022-4381-a945-09bdd1387a4c" providerId="ADAL" clId="{4B0A7249-61CC-45E7-A93B-8F83FAD58208}" dt="2025-02-19T14:44:41.513" v="81"/>
        <pc:sldMkLst>
          <pc:docMk/>
          <pc:sldMk cId="712418854" sldId="2147475571"/>
        </pc:sldMkLst>
      </pc:sldChg>
      <pc:sldChg chg="modSp new mod">
        <pc:chgData name="Mike Murphy" userId="6998fe03-3022-4381-a945-09bdd1387a4c" providerId="ADAL" clId="{4B0A7249-61CC-45E7-A93B-8F83FAD58208}" dt="2025-02-19T14:39:06.805" v="54" actId="14100"/>
        <pc:sldMkLst>
          <pc:docMk/>
          <pc:sldMk cId="316985502" sldId="2147475578"/>
        </pc:sldMkLst>
        <pc:picChg chg="mod">
          <ac:chgData name="Mike Murphy" userId="6998fe03-3022-4381-a945-09bdd1387a4c" providerId="ADAL" clId="{4B0A7249-61CC-45E7-A93B-8F83FAD58208}" dt="2025-02-19T14:39:06.805" v="54" actId="14100"/>
          <ac:picMkLst>
            <pc:docMk/>
            <pc:sldMk cId="316985502" sldId="2147475578"/>
            <ac:picMk id="2" creationId="{28A27715-A827-F46F-9AD1-1C7652D0B4B1}"/>
          </ac:picMkLst>
        </pc:picChg>
      </pc:sldChg>
      <pc:sldChg chg="addSp delSp modSp new mod">
        <pc:chgData name="Mike Murphy" userId="6998fe03-3022-4381-a945-09bdd1387a4c" providerId="ADAL" clId="{4B0A7249-61CC-45E7-A93B-8F83FAD58208}" dt="2025-02-19T14:40:20.914" v="60" actId="21"/>
        <pc:sldMkLst>
          <pc:docMk/>
          <pc:sldMk cId="1636928687" sldId="2147475579"/>
        </pc:sldMkLst>
        <pc:spChg chg="add del mod">
          <ac:chgData name="Mike Murphy" userId="6998fe03-3022-4381-a945-09bdd1387a4c" providerId="ADAL" clId="{4B0A7249-61CC-45E7-A93B-8F83FAD58208}" dt="2025-02-19T14:40:20.914" v="60" actId="21"/>
          <ac:spMkLst>
            <pc:docMk/>
            <pc:sldMk cId="1636928687" sldId="2147475579"/>
            <ac:spMk id="3" creationId="{57D4BE3B-22DD-4F22-2EFD-F1C69415616D}"/>
          </ac:spMkLst>
        </pc:spChg>
        <pc:picChg chg="mod">
          <ac:chgData name="Mike Murphy" userId="6998fe03-3022-4381-a945-09bdd1387a4c" providerId="ADAL" clId="{4B0A7249-61CC-45E7-A93B-8F83FAD58208}" dt="2025-02-19T14:39:38.269" v="56" actId="1076"/>
          <ac:picMkLst>
            <pc:docMk/>
            <pc:sldMk cId="1636928687" sldId="2147475579"/>
            <ac:picMk id="2" creationId="{8547FE24-E3FE-D808-242C-A65893667334}"/>
          </ac:picMkLst>
        </pc:picChg>
      </pc:sldChg>
      <pc:sldChg chg="modSp new mod ord">
        <pc:chgData name="Mike Murphy" userId="6998fe03-3022-4381-a945-09bdd1387a4c" providerId="ADAL" clId="{4B0A7249-61CC-45E7-A93B-8F83FAD58208}" dt="2025-02-19T15:43:28.866" v="267"/>
        <pc:sldMkLst>
          <pc:docMk/>
          <pc:sldMk cId="2536765893" sldId="2147475580"/>
        </pc:sldMkLst>
        <pc:picChg chg="mod">
          <ac:chgData name="Mike Murphy" userId="6998fe03-3022-4381-a945-09bdd1387a4c" providerId="ADAL" clId="{4B0A7249-61CC-45E7-A93B-8F83FAD58208}" dt="2025-02-19T14:41:17.885" v="62" actId="1076"/>
          <ac:picMkLst>
            <pc:docMk/>
            <pc:sldMk cId="2536765893" sldId="2147475580"/>
            <ac:picMk id="2" creationId="{C9179E7A-0FEF-4CAB-3DC6-DC0C5B162F79}"/>
          </ac:picMkLst>
        </pc:picChg>
      </pc:sldChg>
      <pc:sldChg chg="modSp new mod ord">
        <pc:chgData name="Mike Murphy" userId="6998fe03-3022-4381-a945-09bdd1387a4c" providerId="ADAL" clId="{4B0A7249-61CC-45E7-A93B-8F83FAD58208}" dt="2025-02-19T15:43:23.931" v="263"/>
        <pc:sldMkLst>
          <pc:docMk/>
          <pc:sldMk cId="2776805840" sldId="2147475581"/>
        </pc:sldMkLst>
        <pc:picChg chg="mod">
          <ac:chgData name="Mike Murphy" userId="6998fe03-3022-4381-a945-09bdd1387a4c" providerId="ADAL" clId="{4B0A7249-61CC-45E7-A93B-8F83FAD58208}" dt="2025-02-19T14:41:43.819" v="66" actId="14100"/>
          <ac:picMkLst>
            <pc:docMk/>
            <pc:sldMk cId="2776805840" sldId="2147475581"/>
            <ac:picMk id="2" creationId="{DC2EC2B0-6286-57DC-CEE9-8F129224E351}"/>
          </ac:picMkLst>
        </pc:picChg>
      </pc:sldChg>
      <pc:sldChg chg="modSp new mod">
        <pc:chgData name="Mike Murphy" userId="6998fe03-3022-4381-a945-09bdd1387a4c" providerId="ADAL" clId="{4B0A7249-61CC-45E7-A93B-8F83FAD58208}" dt="2025-02-19T14:42:15.699" v="69" actId="14100"/>
        <pc:sldMkLst>
          <pc:docMk/>
          <pc:sldMk cId="909979754" sldId="2147475582"/>
        </pc:sldMkLst>
        <pc:picChg chg="mod">
          <ac:chgData name="Mike Murphy" userId="6998fe03-3022-4381-a945-09bdd1387a4c" providerId="ADAL" clId="{4B0A7249-61CC-45E7-A93B-8F83FAD58208}" dt="2025-02-19T14:42:15.699" v="69" actId="14100"/>
          <ac:picMkLst>
            <pc:docMk/>
            <pc:sldMk cId="909979754" sldId="2147475582"/>
            <ac:picMk id="2" creationId="{00D43655-1D6B-E624-0E11-DABF89EECABC}"/>
          </ac:picMkLst>
        </pc:picChg>
      </pc:sldChg>
      <pc:sldChg chg="modSp new mod">
        <pc:chgData name="Mike Murphy" userId="6998fe03-3022-4381-a945-09bdd1387a4c" providerId="ADAL" clId="{4B0A7249-61CC-45E7-A93B-8F83FAD58208}" dt="2025-02-19T14:43:02.019" v="71" actId="1076"/>
        <pc:sldMkLst>
          <pc:docMk/>
          <pc:sldMk cId="567342645" sldId="2147475583"/>
        </pc:sldMkLst>
        <pc:picChg chg="mod">
          <ac:chgData name="Mike Murphy" userId="6998fe03-3022-4381-a945-09bdd1387a4c" providerId="ADAL" clId="{4B0A7249-61CC-45E7-A93B-8F83FAD58208}" dt="2025-02-19T14:43:02.019" v="71" actId="1076"/>
          <ac:picMkLst>
            <pc:docMk/>
            <pc:sldMk cId="567342645" sldId="2147475583"/>
            <ac:picMk id="2" creationId="{3FBD038C-910E-412C-8E22-5C989E90D195}"/>
          </ac:picMkLst>
        </pc:picChg>
      </pc:sldChg>
      <pc:sldChg chg="modSp new mod">
        <pc:chgData name="Mike Murphy" userId="6998fe03-3022-4381-a945-09bdd1387a4c" providerId="ADAL" clId="{4B0A7249-61CC-45E7-A93B-8F83FAD58208}" dt="2025-02-19T14:43:33.544" v="74" actId="14100"/>
        <pc:sldMkLst>
          <pc:docMk/>
          <pc:sldMk cId="684086555" sldId="2147475584"/>
        </pc:sldMkLst>
        <pc:picChg chg="mod">
          <ac:chgData name="Mike Murphy" userId="6998fe03-3022-4381-a945-09bdd1387a4c" providerId="ADAL" clId="{4B0A7249-61CC-45E7-A93B-8F83FAD58208}" dt="2025-02-19T14:43:33.544" v="74" actId="14100"/>
          <ac:picMkLst>
            <pc:docMk/>
            <pc:sldMk cId="684086555" sldId="2147475584"/>
            <ac:picMk id="2" creationId="{6076E2A4-9758-070C-411E-F12ED592E40C}"/>
          </ac:picMkLst>
        </pc:picChg>
      </pc:sldChg>
      <pc:sldChg chg="modSp new mod ord">
        <pc:chgData name="Mike Murphy" userId="6998fe03-3022-4381-a945-09bdd1387a4c" providerId="ADAL" clId="{4B0A7249-61CC-45E7-A93B-8F83FAD58208}" dt="2025-02-19T15:43:26.805" v="265"/>
        <pc:sldMkLst>
          <pc:docMk/>
          <pc:sldMk cId="3505675726" sldId="2147475585"/>
        </pc:sldMkLst>
        <pc:picChg chg="mod">
          <ac:chgData name="Mike Murphy" userId="6998fe03-3022-4381-a945-09bdd1387a4c" providerId="ADAL" clId="{4B0A7249-61CC-45E7-A93B-8F83FAD58208}" dt="2025-02-19T14:44:03.132" v="78" actId="14100"/>
          <ac:picMkLst>
            <pc:docMk/>
            <pc:sldMk cId="3505675726" sldId="2147475585"/>
            <ac:picMk id="2" creationId="{9B03BE61-5097-C0C7-3257-4ECD3DDBEF12}"/>
          </ac:picMkLst>
        </pc:picChg>
      </pc:sldChg>
      <pc:sldChg chg="addSp modSp new mod">
        <pc:chgData name="Mike Murphy" userId="6998fe03-3022-4381-a945-09bdd1387a4c" providerId="ADAL" clId="{4B0A7249-61CC-45E7-A93B-8F83FAD58208}" dt="2025-02-19T14:45:24.498" v="88" actId="1076"/>
        <pc:sldMkLst>
          <pc:docMk/>
          <pc:sldMk cId="2055000213" sldId="2147475586"/>
        </pc:sldMkLst>
        <pc:spChg chg="add mod">
          <ac:chgData name="Mike Murphy" userId="6998fe03-3022-4381-a945-09bdd1387a4c" providerId="ADAL" clId="{4B0A7249-61CC-45E7-A93B-8F83FAD58208}" dt="2025-02-19T14:45:24.498" v="88" actId="1076"/>
          <ac:spMkLst>
            <pc:docMk/>
            <pc:sldMk cId="2055000213" sldId="2147475586"/>
            <ac:spMk id="3" creationId="{89E7F92F-2052-9A10-4310-EE9EEC205025}"/>
          </ac:spMkLst>
        </pc:spChg>
        <pc:picChg chg="mod">
          <ac:chgData name="Mike Murphy" userId="6998fe03-3022-4381-a945-09bdd1387a4c" providerId="ADAL" clId="{4B0A7249-61CC-45E7-A93B-8F83FAD58208}" dt="2025-02-19T14:45:01.013" v="84" actId="14100"/>
          <ac:picMkLst>
            <pc:docMk/>
            <pc:sldMk cId="2055000213" sldId="2147475586"/>
            <ac:picMk id="2" creationId="{1749AB27-0E5D-637E-3A3A-FFCDE22303AB}"/>
          </ac:picMkLst>
        </pc:picChg>
      </pc:sldChg>
      <pc:sldChg chg="modSp new mod">
        <pc:chgData name="Mike Murphy" userId="6998fe03-3022-4381-a945-09bdd1387a4c" providerId="ADAL" clId="{4B0A7249-61CC-45E7-A93B-8F83FAD58208}" dt="2025-02-19T14:58:18.201" v="130" actId="14100"/>
        <pc:sldMkLst>
          <pc:docMk/>
          <pc:sldMk cId="856299274" sldId="2147475587"/>
        </pc:sldMkLst>
        <pc:picChg chg="mod">
          <ac:chgData name="Mike Murphy" userId="6998fe03-3022-4381-a945-09bdd1387a4c" providerId="ADAL" clId="{4B0A7249-61CC-45E7-A93B-8F83FAD58208}" dt="2025-02-19T14:58:18.201" v="130" actId="14100"/>
          <ac:picMkLst>
            <pc:docMk/>
            <pc:sldMk cId="856299274" sldId="2147475587"/>
            <ac:picMk id="2" creationId="{D2BB4141-A739-389B-417A-2F7260B05697}"/>
          </ac:picMkLst>
        </pc:picChg>
      </pc:sldChg>
      <pc:sldChg chg="delSp modSp new mod">
        <pc:chgData name="Mike Murphy" userId="6998fe03-3022-4381-a945-09bdd1387a4c" providerId="ADAL" clId="{4B0A7249-61CC-45E7-A93B-8F83FAD58208}" dt="2025-02-19T15:01:41.822" v="144" actId="14100"/>
        <pc:sldMkLst>
          <pc:docMk/>
          <pc:sldMk cId="546730254" sldId="2147475588"/>
        </pc:sldMkLst>
        <pc:picChg chg="del mod">
          <ac:chgData name="Mike Murphy" userId="6998fe03-3022-4381-a945-09bdd1387a4c" providerId="ADAL" clId="{4B0A7249-61CC-45E7-A93B-8F83FAD58208}" dt="2025-02-19T15:01:28.029" v="141" actId="21"/>
          <ac:picMkLst>
            <pc:docMk/>
            <pc:sldMk cId="546730254" sldId="2147475588"/>
            <ac:picMk id="2" creationId="{21833FD9-512C-A611-DEED-A03AD1C878A6}"/>
          </ac:picMkLst>
        </pc:picChg>
        <pc:picChg chg="mod">
          <ac:chgData name="Mike Murphy" userId="6998fe03-3022-4381-a945-09bdd1387a4c" providerId="ADAL" clId="{4B0A7249-61CC-45E7-A93B-8F83FAD58208}" dt="2025-02-19T15:01:41.822" v="144" actId="14100"/>
          <ac:picMkLst>
            <pc:docMk/>
            <pc:sldMk cId="546730254" sldId="2147475588"/>
            <ac:picMk id="3" creationId="{44D2AC6A-2992-D072-3E15-60AB41BA9B64}"/>
          </ac:picMkLst>
        </pc:picChg>
      </pc:sldChg>
      <pc:sldChg chg="modSp new mod">
        <pc:chgData name="Mike Murphy" userId="6998fe03-3022-4381-a945-09bdd1387a4c" providerId="ADAL" clId="{4B0A7249-61CC-45E7-A93B-8F83FAD58208}" dt="2025-02-19T15:00:35.311" v="140" actId="14100"/>
        <pc:sldMkLst>
          <pc:docMk/>
          <pc:sldMk cId="333875563" sldId="2147475589"/>
        </pc:sldMkLst>
        <pc:picChg chg="mod">
          <ac:chgData name="Mike Murphy" userId="6998fe03-3022-4381-a945-09bdd1387a4c" providerId="ADAL" clId="{4B0A7249-61CC-45E7-A93B-8F83FAD58208}" dt="2025-02-19T15:00:35.311" v="140" actId="14100"/>
          <ac:picMkLst>
            <pc:docMk/>
            <pc:sldMk cId="333875563" sldId="2147475589"/>
            <ac:picMk id="2" creationId="{CD3A352F-F605-5769-2A81-A9A9B8EB7464}"/>
          </ac:picMkLst>
        </pc:picChg>
      </pc:sldChg>
      <pc:sldChg chg="modSp new mod">
        <pc:chgData name="Mike Murphy" userId="6998fe03-3022-4381-a945-09bdd1387a4c" providerId="ADAL" clId="{4B0A7249-61CC-45E7-A93B-8F83FAD58208}" dt="2025-02-19T15:02:48.018" v="148" actId="14100"/>
        <pc:sldMkLst>
          <pc:docMk/>
          <pc:sldMk cId="3333970040" sldId="2147475590"/>
        </pc:sldMkLst>
        <pc:picChg chg="mod">
          <ac:chgData name="Mike Murphy" userId="6998fe03-3022-4381-a945-09bdd1387a4c" providerId="ADAL" clId="{4B0A7249-61CC-45E7-A93B-8F83FAD58208}" dt="2025-02-19T15:02:48.018" v="148" actId="14100"/>
          <ac:picMkLst>
            <pc:docMk/>
            <pc:sldMk cId="3333970040" sldId="2147475590"/>
            <ac:picMk id="2" creationId="{5AC423F1-0441-C7D4-4791-7CDDAF0A2CEA}"/>
          </ac:picMkLst>
        </pc:picChg>
      </pc:sldChg>
      <pc:sldChg chg="modSp new mod">
        <pc:chgData name="Mike Murphy" userId="6998fe03-3022-4381-a945-09bdd1387a4c" providerId="ADAL" clId="{4B0A7249-61CC-45E7-A93B-8F83FAD58208}" dt="2025-02-19T15:03:17.101" v="153" actId="14100"/>
        <pc:sldMkLst>
          <pc:docMk/>
          <pc:sldMk cId="3325113703" sldId="2147475591"/>
        </pc:sldMkLst>
        <pc:picChg chg="mod">
          <ac:chgData name="Mike Murphy" userId="6998fe03-3022-4381-a945-09bdd1387a4c" providerId="ADAL" clId="{4B0A7249-61CC-45E7-A93B-8F83FAD58208}" dt="2025-02-19T15:03:17.101" v="153" actId="14100"/>
          <ac:picMkLst>
            <pc:docMk/>
            <pc:sldMk cId="3325113703" sldId="2147475591"/>
            <ac:picMk id="2" creationId="{CDE92AF8-8807-3C11-5C8F-C00FAE04C740}"/>
          </ac:picMkLst>
        </pc:picChg>
      </pc:sldChg>
      <pc:sldChg chg="modSp new mod ord">
        <pc:chgData name="Mike Murphy" userId="6998fe03-3022-4381-a945-09bdd1387a4c" providerId="ADAL" clId="{4B0A7249-61CC-45E7-A93B-8F83FAD58208}" dt="2025-02-19T15:42:51.548" v="251"/>
        <pc:sldMkLst>
          <pc:docMk/>
          <pc:sldMk cId="851227122" sldId="2147475592"/>
        </pc:sldMkLst>
        <pc:picChg chg="mod">
          <ac:chgData name="Mike Murphy" userId="6998fe03-3022-4381-a945-09bdd1387a4c" providerId="ADAL" clId="{4B0A7249-61CC-45E7-A93B-8F83FAD58208}" dt="2025-02-19T15:04:18.202" v="157" actId="14100"/>
          <ac:picMkLst>
            <pc:docMk/>
            <pc:sldMk cId="851227122" sldId="2147475592"/>
            <ac:picMk id="2" creationId="{535B0B8A-1D84-9F9A-E9C3-1DC63C631564}"/>
          </ac:picMkLst>
        </pc:picChg>
      </pc:sldChg>
      <pc:sldChg chg="modSp new mod ord">
        <pc:chgData name="Mike Murphy" userId="6998fe03-3022-4381-a945-09bdd1387a4c" providerId="ADAL" clId="{4B0A7249-61CC-45E7-A93B-8F83FAD58208}" dt="2025-02-19T15:43:11.528" v="261"/>
        <pc:sldMkLst>
          <pc:docMk/>
          <pc:sldMk cId="1721583488" sldId="2147475593"/>
        </pc:sldMkLst>
        <pc:picChg chg="mod">
          <ac:chgData name="Mike Murphy" userId="6998fe03-3022-4381-a945-09bdd1387a4c" providerId="ADAL" clId="{4B0A7249-61CC-45E7-A93B-8F83FAD58208}" dt="2025-02-19T15:07:35.495" v="166" actId="14100"/>
          <ac:picMkLst>
            <pc:docMk/>
            <pc:sldMk cId="1721583488" sldId="2147475593"/>
            <ac:picMk id="2" creationId="{FACF4313-D0BB-9CD3-638B-D432119E76E6}"/>
          </ac:picMkLst>
        </pc:picChg>
      </pc:sldChg>
      <pc:sldChg chg="delSp modSp new mod ord">
        <pc:chgData name="Mike Murphy" userId="6998fe03-3022-4381-a945-09bdd1387a4c" providerId="ADAL" clId="{4B0A7249-61CC-45E7-A93B-8F83FAD58208}" dt="2025-02-19T15:43:08.889" v="259"/>
        <pc:sldMkLst>
          <pc:docMk/>
          <pc:sldMk cId="687925471" sldId="2147475594"/>
        </pc:sldMkLst>
        <pc:picChg chg="del mod">
          <ac:chgData name="Mike Murphy" userId="6998fe03-3022-4381-a945-09bdd1387a4c" providerId="ADAL" clId="{4B0A7249-61CC-45E7-A93B-8F83FAD58208}" dt="2025-02-19T15:09:40.830" v="179" actId="21"/>
          <ac:picMkLst>
            <pc:docMk/>
            <pc:sldMk cId="687925471" sldId="2147475594"/>
            <ac:picMk id="2" creationId="{5E53C20F-C972-EC43-3E54-349BDA5DDC10}"/>
          </ac:picMkLst>
        </pc:picChg>
      </pc:sldChg>
      <pc:sldMasterChg chg="del delSldLayout">
        <pc:chgData name="Mike Murphy" userId="6998fe03-3022-4381-a945-09bdd1387a4c" providerId="ADAL" clId="{4B0A7249-61CC-45E7-A93B-8F83FAD58208}" dt="2025-02-19T14:48:00.228" v="116" actId="47"/>
        <pc:sldMasterMkLst>
          <pc:docMk/>
          <pc:sldMasterMk cId="1127694058" sldId="2147483773"/>
        </pc:sldMasterMkLst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180954146" sldId="2147483774"/>
          </pc:sldLayoutMkLst>
        </pc:sldLayoutChg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1512625884" sldId="2147483775"/>
          </pc:sldLayoutMkLst>
        </pc:sldLayoutChg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947805169" sldId="2147483776"/>
          </pc:sldLayoutMkLst>
        </pc:sldLayoutChg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3636726421" sldId="2147483777"/>
          </pc:sldLayoutMkLst>
        </pc:sldLayoutChg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1846363734" sldId="2147483778"/>
          </pc:sldLayoutMkLst>
        </pc:sldLayoutChg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1578670076" sldId="2147483779"/>
          </pc:sldLayoutMkLst>
        </pc:sldLayoutChg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3203323805" sldId="2147483780"/>
          </pc:sldLayoutMkLst>
        </pc:sldLayoutChg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874398723" sldId="2147483781"/>
          </pc:sldLayoutMkLst>
        </pc:sldLayoutChg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443151467" sldId="2147483782"/>
          </pc:sldLayoutMkLst>
        </pc:sldLayoutChg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1603983688" sldId="2147483783"/>
          </pc:sldLayoutMkLst>
        </pc:sldLayoutChg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352252645" sldId="2147483784"/>
          </pc:sldLayoutMkLst>
        </pc:sldLayoutChg>
        <pc:sldLayoutChg chg="del">
          <pc:chgData name="Mike Murphy" userId="6998fe03-3022-4381-a945-09bdd1387a4c" providerId="ADAL" clId="{4B0A7249-61CC-45E7-A93B-8F83FAD58208}" dt="2025-02-19T14:48:00.228" v="116" actId="47"/>
          <pc:sldLayoutMkLst>
            <pc:docMk/>
            <pc:sldMasterMk cId="1127694058" sldId="2147483773"/>
            <pc:sldLayoutMk cId="1508965760" sldId="2147483785"/>
          </pc:sldLayoutMkLst>
        </pc:sldLayoutChg>
      </pc:sldMasterChg>
      <pc:sldMasterChg chg="del delSldLayout">
        <pc:chgData name="Mike Murphy" userId="6998fe03-3022-4381-a945-09bdd1387a4c" providerId="ADAL" clId="{4B0A7249-61CC-45E7-A93B-8F83FAD58208}" dt="2025-02-19T14:46:41.976" v="94" actId="47"/>
        <pc:sldMasterMkLst>
          <pc:docMk/>
          <pc:sldMasterMk cId="3123213854" sldId="2147484048"/>
        </pc:sldMasterMkLst>
        <pc:sldLayoutChg chg="del">
          <pc:chgData name="Mike Murphy" userId="6998fe03-3022-4381-a945-09bdd1387a4c" providerId="ADAL" clId="{4B0A7249-61CC-45E7-A93B-8F83FAD58208}" dt="2025-02-19T14:46:41.976" v="94" actId="47"/>
          <pc:sldLayoutMkLst>
            <pc:docMk/>
            <pc:sldMasterMk cId="3123213854" sldId="2147484048"/>
            <pc:sldLayoutMk cId="473898975" sldId="2147484049"/>
          </pc:sldLayoutMkLst>
        </pc:sldLayoutChg>
        <pc:sldLayoutChg chg="del">
          <pc:chgData name="Mike Murphy" userId="6998fe03-3022-4381-a945-09bdd1387a4c" providerId="ADAL" clId="{4B0A7249-61CC-45E7-A93B-8F83FAD58208}" dt="2025-02-19T14:46:41.976" v="94" actId="47"/>
          <pc:sldLayoutMkLst>
            <pc:docMk/>
            <pc:sldMasterMk cId="3123213854" sldId="2147484048"/>
            <pc:sldLayoutMk cId="1795045474" sldId="2147484050"/>
          </pc:sldLayoutMkLst>
        </pc:sldLayoutChg>
        <pc:sldLayoutChg chg="del">
          <pc:chgData name="Mike Murphy" userId="6998fe03-3022-4381-a945-09bdd1387a4c" providerId="ADAL" clId="{4B0A7249-61CC-45E7-A93B-8F83FAD58208}" dt="2025-02-19T14:46:41.976" v="94" actId="47"/>
          <pc:sldLayoutMkLst>
            <pc:docMk/>
            <pc:sldMasterMk cId="3123213854" sldId="2147484048"/>
            <pc:sldLayoutMk cId="937022330" sldId="2147484051"/>
          </pc:sldLayoutMkLst>
        </pc:sldLayoutChg>
        <pc:sldLayoutChg chg="del">
          <pc:chgData name="Mike Murphy" userId="6998fe03-3022-4381-a945-09bdd1387a4c" providerId="ADAL" clId="{4B0A7249-61CC-45E7-A93B-8F83FAD58208}" dt="2025-02-19T14:46:41.976" v="94" actId="47"/>
          <pc:sldLayoutMkLst>
            <pc:docMk/>
            <pc:sldMasterMk cId="3123213854" sldId="2147484048"/>
            <pc:sldLayoutMk cId="448266952" sldId="2147484052"/>
          </pc:sldLayoutMkLst>
        </pc:sldLayoutChg>
        <pc:sldLayoutChg chg="del">
          <pc:chgData name="Mike Murphy" userId="6998fe03-3022-4381-a945-09bdd1387a4c" providerId="ADAL" clId="{4B0A7249-61CC-45E7-A93B-8F83FAD58208}" dt="2025-02-19T14:46:41.976" v="94" actId="47"/>
          <pc:sldLayoutMkLst>
            <pc:docMk/>
            <pc:sldMasterMk cId="3123213854" sldId="2147484048"/>
            <pc:sldLayoutMk cId="2717476349" sldId="2147484053"/>
          </pc:sldLayoutMkLst>
        </pc:sldLayoutChg>
        <pc:sldLayoutChg chg="del">
          <pc:chgData name="Mike Murphy" userId="6998fe03-3022-4381-a945-09bdd1387a4c" providerId="ADAL" clId="{4B0A7249-61CC-45E7-A93B-8F83FAD58208}" dt="2025-02-19T14:46:41.976" v="94" actId="47"/>
          <pc:sldLayoutMkLst>
            <pc:docMk/>
            <pc:sldMasterMk cId="3123213854" sldId="2147484048"/>
            <pc:sldLayoutMk cId="3931272621" sldId="2147484054"/>
          </pc:sldLayoutMkLst>
        </pc:sldLayoutChg>
        <pc:sldLayoutChg chg="del">
          <pc:chgData name="Mike Murphy" userId="6998fe03-3022-4381-a945-09bdd1387a4c" providerId="ADAL" clId="{4B0A7249-61CC-45E7-A93B-8F83FAD58208}" dt="2025-02-19T14:46:41.976" v="94" actId="47"/>
          <pc:sldLayoutMkLst>
            <pc:docMk/>
            <pc:sldMasterMk cId="3123213854" sldId="2147484048"/>
            <pc:sldLayoutMk cId="2520773636" sldId="2147484055"/>
          </pc:sldLayoutMkLst>
        </pc:sldLayoutChg>
        <pc:sldLayoutChg chg="del">
          <pc:chgData name="Mike Murphy" userId="6998fe03-3022-4381-a945-09bdd1387a4c" providerId="ADAL" clId="{4B0A7249-61CC-45E7-A93B-8F83FAD58208}" dt="2025-02-19T14:46:41.976" v="94" actId="47"/>
          <pc:sldLayoutMkLst>
            <pc:docMk/>
            <pc:sldMasterMk cId="3123213854" sldId="2147484048"/>
            <pc:sldLayoutMk cId="1741473030" sldId="2147484056"/>
          </pc:sldLayoutMkLst>
        </pc:sldLayoutChg>
        <pc:sldLayoutChg chg="del">
          <pc:chgData name="Mike Murphy" userId="6998fe03-3022-4381-a945-09bdd1387a4c" providerId="ADAL" clId="{4B0A7249-61CC-45E7-A93B-8F83FAD58208}" dt="2025-02-19T14:46:41.976" v="94" actId="47"/>
          <pc:sldLayoutMkLst>
            <pc:docMk/>
            <pc:sldMasterMk cId="3123213854" sldId="2147484048"/>
            <pc:sldLayoutMk cId="1337076460" sldId="2147484057"/>
          </pc:sldLayoutMkLst>
        </pc:sldLayoutChg>
        <pc:sldLayoutChg chg="del">
          <pc:chgData name="Mike Murphy" userId="6998fe03-3022-4381-a945-09bdd1387a4c" providerId="ADAL" clId="{4B0A7249-61CC-45E7-A93B-8F83FAD58208}" dt="2025-02-19T14:46:41.976" v="94" actId="47"/>
          <pc:sldLayoutMkLst>
            <pc:docMk/>
            <pc:sldMasterMk cId="3123213854" sldId="2147484048"/>
            <pc:sldLayoutMk cId="1707235347" sldId="2147484058"/>
          </pc:sldLayoutMkLst>
        </pc:sldLayoutChg>
        <pc:sldLayoutChg chg="del">
          <pc:chgData name="Mike Murphy" userId="6998fe03-3022-4381-a945-09bdd1387a4c" providerId="ADAL" clId="{4B0A7249-61CC-45E7-A93B-8F83FAD58208}" dt="2025-02-19T14:46:41.976" v="94" actId="47"/>
          <pc:sldLayoutMkLst>
            <pc:docMk/>
            <pc:sldMasterMk cId="3123213854" sldId="2147484048"/>
            <pc:sldLayoutMk cId="14885328" sldId="214748405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3011699" cy="461803"/>
          </a:xfrm>
          <a:prstGeom prst="rect">
            <a:avLst/>
          </a:prstGeom>
        </p:spPr>
        <p:txBody>
          <a:bodyPr vert="horz" lIns="92810" tIns="46405" rIns="92810" bIns="4640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6"/>
            <a:ext cx="3011699" cy="461803"/>
          </a:xfrm>
          <a:prstGeom prst="rect">
            <a:avLst/>
          </a:prstGeom>
        </p:spPr>
        <p:txBody>
          <a:bodyPr vert="horz" lIns="92810" tIns="46405" rIns="92810" bIns="46405" rtlCol="0"/>
          <a:lstStyle>
            <a:lvl1pPr algn="r">
              <a:defRPr sz="1200"/>
            </a:lvl1pPr>
          </a:lstStyle>
          <a:p>
            <a:fld id="{619B8239-3436-49FB-B919-9FD0E622C3FE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73"/>
            <a:ext cx="3011699" cy="461803"/>
          </a:xfrm>
          <a:prstGeom prst="rect">
            <a:avLst/>
          </a:prstGeom>
        </p:spPr>
        <p:txBody>
          <a:bodyPr vert="horz" lIns="92810" tIns="46405" rIns="92810" bIns="4640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73"/>
            <a:ext cx="3011699" cy="461803"/>
          </a:xfrm>
          <a:prstGeom prst="rect">
            <a:avLst/>
          </a:prstGeom>
        </p:spPr>
        <p:txBody>
          <a:bodyPr vert="horz" lIns="92810" tIns="46405" rIns="92810" bIns="46405" rtlCol="0" anchor="b"/>
          <a:lstStyle>
            <a:lvl1pPr algn="r">
              <a:defRPr sz="1200"/>
            </a:lvl1pPr>
          </a:lstStyle>
          <a:p>
            <a:fld id="{76A5DA10-3FBC-4DEC-BE9A-D6E83DC8F8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63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2120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2120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D560D33E-63C1-4F75-88B8-25A417843C26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5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6" rIns="91430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771"/>
            <a:ext cx="5560060" cy="4155919"/>
          </a:xfrm>
          <a:prstGeom prst="rect">
            <a:avLst/>
          </a:prstGeom>
        </p:spPr>
        <p:txBody>
          <a:bodyPr vert="horz" lIns="91430" tIns="45716" rIns="91430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377"/>
            <a:ext cx="3011699" cy="462120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377"/>
            <a:ext cx="3011699" cy="462120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03191F34-6442-47FB-9DCC-6BA3E1012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8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59" algn="l" defTabSz="914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18" algn="l" defTabSz="914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80" algn="l" defTabSz="914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39" algn="l" defTabSz="914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98" algn="l" defTabSz="914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60" algn="l" defTabSz="914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16" algn="l" defTabSz="914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78" algn="l" defTabSz="914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C6CC2D-AACD-4809-B157-11076C645C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9272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131E5-3258-476D-4A58-9FC916F34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09C2C3-E448-82B7-B035-82692C29A0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D7629E-9FEE-0F1B-37A3-CC3BF662F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9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8F50A-C73A-844F-2100-3CB6ABED20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E5E2DF-1557-4306-9428-4D28BF3943A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7737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37CDC-9427-BCD0-90CC-BAC3537A1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FAA7CA-3314-3298-3541-85327421D0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5A2A85-2351-223B-AA48-80219C34DA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9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4D2DCB-814B-810C-3948-A1E4EAD42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E5E2DF-1557-4306-9428-4D28BF3943A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016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596D1-E567-4ACF-3D81-1EB0E90D0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1FC9B9-3089-C2C2-E3D8-5504F61717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E92F7-2250-1F7D-E9EE-BA0DAF27C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9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1E447-76FB-2225-D9C2-3C87B19B9A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E5E2DF-1557-4306-9428-4D28BF3943A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1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74 x 85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FB0F0-EEF6-441B-9985-DA74A0CD04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478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91F34-6442-47FB-9DCC-6BA3E101260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184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692150"/>
            <a:ext cx="4616450" cy="3462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https://cattlefax.sharepoint.com/sites/Cattle/Shared%20Documents/Grade,%20Weights,%20and%20Slaughter/Annual%20Data%20-%20CAB,%20QG,%20Prod,%20Cutouts.xlsx?web=1</a:t>
            </a:r>
          </a:p>
          <a:p>
            <a:r>
              <a:rPr lang="en-US" dirty="0"/>
              <a:t>Tab: </a:t>
            </a:r>
            <a:r>
              <a:rPr lang="en-US" dirty="0" err="1"/>
              <a:t>PR+UpCh+LoCh</a:t>
            </a:r>
            <a:r>
              <a:rPr lang="en-US" dirty="0"/>
              <a:t> %</a:t>
            </a: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Significant improvement in grading percentage of the last decade has driven demand growth with nearly 85% of cattle grading Choice or higher.</a:t>
            </a: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Prime grading percentage has quadrupled over the last 20 years.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Product quality is expected to remain historically strong in 2025 and provide a baseline of support to beef demand.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F15FAA-FA0B-4F07-A4EF-6D7CCABA2088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146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C274A5-6CEB-4FFE-9CFD-44378E8BAB5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46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91F34-6442-47FB-9DCC-6BA3E101260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4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55" tIns="32126" rIns="64255" bIns="32126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8"/>
            <a:ext cx="6400354" cy="1752451"/>
          </a:xfrm>
          <a:prstGeom prst="rect">
            <a:avLst/>
          </a:prstGeom>
        </p:spPr>
        <p:txBody>
          <a:bodyPr lIns="64255" tIns="32126" rIns="64255" bIns="32126"/>
          <a:lstStyle>
            <a:lvl1pPr marL="0" indent="0" algn="ctr">
              <a:buNone/>
              <a:defRPr/>
            </a:lvl1pPr>
            <a:lvl2pPr marL="321275" indent="0" algn="ctr">
              <a:buNone/>
              <a:defRPr/>
            </a:lvl2pPr>
            <a:lvl3pPr marL="642552" indent="0" algn="ctr">
              <a:buNone/>
              <a:defRPr/>
            </a:lvl3pPr>
            <a:lvl4pPr marL="963826" indent="0" algn="ctr">
              <a:buNone/>
              <a:defRPr/>
            </a:lvl4pPr>
            <a:lvl5pPr marL="1285105" indent="0" algn="ctr">
              <a:buNone/>
              <a:defRPr/>
            </a:lvl5pPr>
            <a:lvl6pPr marL="1606382" indent="0" algn="ctr">
              <a:buNone/>
              <a:defRPr/>
            </a:lvl6pPr>
            <a:lvl7pPr marL="1927658" indent="0" algn="ctr">
              <a:buNone/>
              <a:defRPr/>
            </a:lvl7pPr>
            <a:lvl8pPr marL="2248936" indent="0" algn="ctr">
              <a:buNone/>
              <a:defRPr/>
            </a:lvl8pPr>
            <a:lvl9pPr marL="257021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5" tIns="32126" rIns="64255" bIns="32126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8"/>
            <a:ext cx="8228707" cy="4525119"/>
          </a:xfrm>
          <a:prstGeom prst="rect">
            <a:avLst/>
          </a:prstGeom>
        </p:spPr>
        <p:txBody>
          <a:bodyPr lIns="64255" tIns="32126" rIns="64255" bIns="3212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55" tIns="32126" rIns="64255" bIns="32126" anchor="t"/>
          <a:lstStyle>
            <a:lvl1pPr algn="l">
              <a:defRPr sz="2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55" tIns="32126" rIns="64255" bIns="32126" anchor="b"/>
          <a:lstStyle>
            <a:lvl1pPr marL="0" indent="0">
              <a:buNone/>
              <a:defRPr sz="1400"/>
            </a:lvl1pPr>
            <a:lvl2pPr marL="321275" indent="0">
              <a:buNone/>
              <a:defRPr sz="1300"/>
            </a:lvl2pPr>
            <a:lvl3pPr marL="642552" indent="0">
              <a:buNone/>
              <a:defRPr sz="1100"/>
            </a:lvl3pPr>
            <a:lvl4pPr marL="963826" indent="0">
              <a:buNone/>
              <a:defRPr sz="1000"/>
            </a:lvl4pPr>
            <a:lvl5pPr marL="1285105" indent="0">
              <a:buNone/>
              <a:defRPr sz="1000"/>
            </a:lvl5pPr>
            <a:lvl6pPr marL="1606382" indent="0">
              <a:buNone/>
              <a:defRPr sz="1000"/>
            </a:lvl6pPr>
            <a:lvl7pPr marL="1927658" indent="0">
              <a:buNone/>
              <a:defRPr sz="1000"/>
            </a:lvl7pPr>
            <a:lvl8pPr marL="2248936" indent="0">
              <a:buNone/>
              <a:defRPr sz="1000"/>
            </a:lvl8pPr>
            <a:lvl9pPr marL="2570212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5" tIns="32126" rIns="64255" bIns="32126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8"/>
            <a:ext cx="4060775" cy="4525119"/>
          </a:xfrm>
          <a:prstGeom prst="rect">
            <a:avLst/>
          </a:prstGeom>
        </p:spPr>
        <p:txBody>
          <a:bodyPr lIns="64255" tIns="32126" rIns="64255" bIns="3212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8"/>
            <a:ext cx="4060775" cy="4525119"/>
          </a:xfrm>
          <a:prstGeom prst="rect">
            <a:avLst/>
          </a:prstGeom>
        </p:spPr>
        <p:txBody>
          <a:bodyPr lIns="64255" tIns="32126" rIns="64255" bIns="3212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5" tIns="32126" rIns="64255" bIns="32126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55" tIns="32126" rIns="64255" bIns="32126" anchor="b"/>
          <a:lstStyle>
            <a:lvl1pPr marL="0" indent="0">
              <a:buNone/>
              <a:defRPr sz="1700" b="1"/>
            </a:lvl1pPr>
            <a:lvl2pPr marL="321275" indent="0">
              <a:buNone/>
              <a:defRPr sz="1400" b="1"/>
            </a:lvl2pPr>
            <a:lvl3pPr marL="642552" indent="0">
              <a:buNone/>
              <a:defRPr sz="1300" b="1"/>
            </a:lvl3pPr>
            <a:lvl4pPr marL="963826" indent="0">
              <a:buNone/>
              <a:defRPr sz="1100" b="1"/>
            </a:lvl4pPr>
            <a:lvl5pPr marL="1285105" indent="0">
              <a:buNone/>
              <a:defRPr sz="1100" b="1"/>
            </a:lvl5pPr>
            <a:lvl6pPr marL="1606382" indent="0">
              <a:buNone/>
              <a:defRPr sz="1100" b="1"/>
            </a:lvl6pPr>
            <a:lvl7pPr marL="1927658" indent="0">
              <a:buNone/>
              <a:defRPr sz="1100" b="1"/>
            </a:lvl7pPr>
            <a:lvl8pPr marL="2248936" indent="0">
              <a:buNone/>
              <a:defRPr sz="1100" b="1"/>
            </a:lvl8pPr>
            <a:lvl9pPr marL="2570212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55" tIns="32126" rIns="64255" bIns="3212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55" tIns="32126" rIns="64255" bIns="32126" anchor="b"/>
          <a:lstStyle>
            <a:lvl1pPr marL="0" indent="0">
              <a:buNone/>
              <a:defRPr sz="1700" b="1"/>
            </a:lvl1pPr>
            <a:lvl2pPr marL="321275" indent="0">
              <a:buNone/>
              <a:defRPr sz="1400" b="1"/>
            </a:lvl2pPr>
            <a:lvl3pPr marL="642552" indent="0">
              <a:buNone/>
              <a:defRPr sz="1300" b="1"/>
            </a:lvl3pPr>
            <a:lvl4pPr marL="963826" indent="0">
              <a:buNone/>
              <a:defRPr sz="1100" b="1"/>
            </a:lvl4pPr>
            <a:lvl5pPr marL="1285105" indent="0">
              <a:buNone/>
              <a:defRPr sz="1100" b="1"/>
            </a:lvl5pPr>
            <a:lvl6pPr marL="1606382" indent="0">
              <a:buNone/>
              <a:defRPr sz="1100" b="1"/>
            </a:lvl6pPr>
            <a:lvl7pPr marL="1927658" indent="0">
              <a:buNone/>
              <a:defRPr sz="1100" b="1"/>
            </a:lvl7pPr>
            <a:lvl8pPr marL="2248936" indent="0">
              <a:buNone/>
              <a:defRPr sz="1100" b="1"/>
            </a:lvl8pPr>
            <a:lvl9pPr marL="2570212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55" tIns="32126" rIns="64255" bIns="3212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5" tIns="32126" rIns="64255" bIns="32126"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8" y="273484"/>
            <a:ext cx="3008189" cy="1161975"/>
          </a:xfrm>
          <a:prstGeom prst="rect">
            <a:avLst/>
          </a:prstGeom>
        </p:spPr>
        <p:txBody>
          <a:bodyPr lIns="64255" tIns="32126" rIns="64255" bIns="32126"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55" tIns="32126" rIns="64255" bIns="3212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8" y="1435448"/>
            <a:ext cx="3008189" cy="4690318"/>
          </a:xfrm>
          <a:prstGeom prst="rect">
            <a:avLst/>
          </a:prstGeom>
        </p:spPr>
        <p:txBody>
          <a:bodyPr lIns="64255" tIns="32126" rIns="64255" bIns="32126"/>
          <a:lstStyle>
            <a:lvl1pPr marL="0" indent="0">
              <a:buNone/>
              <a:defRPr sz="1000"/>
            </a:lvl1pPr>
            <a:lvl2pPr marL="321275" indent="0">
              <a:buNone/>
              <a:defRPr sz="800"/>
            </a:lvl2pPr>
            <a:lvl3pPr marL="642552" indent="0">
              <a:buNone/>
              <a:defRPr sz="700"/>
            </a:lvl3pPr>
            <a:lvl4pPr marL="963826" indent="0">
              <a:buNone/>
              <a:defRPr sz="600"/>
            </a:lvl4pPr>
            <a:lvl5pPr marL="1285105" indent="0">
              <a:buNone/>
              <a:defRPr sz="600"/>
            </a:lvl5pPr>
            <a:lvl6pPr marL="1606382" indent="0">
              <a:buNone/>
              <a:defRPr sz="600"/>
            </a:lvl6pPr>
            <a:lvl7pPr marL="1927658" indent="0">
              <a:buNone/>
              <a:defRPr sz="600"/>
            </a:lvl7pPr>
            <a:lvl8pPr marL="2248936" indent="0">
              <a:buNone/>
              <a:defRPr sz="600"/>
            </a:lvl8pPr>
            <a:lvl9pPr marL="257021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6" y="4800824"/>
            <a:ext cx="5486177" cy="567035"/>
          </a:xfrm>
          <a:prstGeom prst="rect">
            <a:avLst/>
          </a:prstGeom>
        </p:spPr>
        <p:txBody>
          <a:bodyPr lIns="64255" tIns="32126" rIns="64255" bIns="32126"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6" y="612800"/>
            <a:ext cx="5486177" cy="4114354"/>
          </a:xfrm>
          <a:prstGeom prst="rect">
            <a:avLst/>
          </a:prstGeom>
        </p:spPr>
        <p:txBody>
          <a:bodyPr lIns="64255" tIns="32126" rIns="64255" bIns="32126"/>
          <a:lstStyle>
            <a:lvl1pPr marL="0" indent="0">
              <a:buNone/>
              <a:defRPr sz="2200"/>
            </a:lvl1pPr>
            <a:lvl2pPr marL="321275" indent="0">
              <a:buNone/>
              <a:defRPr sz="2000"/>
            </a:lvl2pPr>
            <a:lvl3pPr marL="642552" indent="0">
              <a:buNone/>
              <a:defRPr sz="1700"/>
            </a:lvl3pPr>
            <a:lvl4pPr marL="963826" indent="0">
              <a:buNone/>
              <a:defRPr sz="1400"/>
            </a:lvl4pPr>
            <a:lvl5pPr marL="1285105" indent="0">
              <a:buNone/>
              <a:defRPr sz="1400"/>
            </a:lvl5pPr>
            <a:lvl6pPr marL="1606382" indent="0">
              <a:buNone/>
              <a:defRPr sz="1400"/>
            </a:lvl6pPr>
            <a:lvl7pPr marL="1927658" indent="0">
              <a:buNone/>
              <a:defRPr sz="1400"/>
            </a:lvl7pPr>
            <a:lvl8pPr marL="2248936" indent="0">
              <a:buNone/>
              <a:defRPr sz="1400"/>
            </a:lvl8pPr>
            <a:lvl9pPr marL="2570212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6" y="5367860"/>
            <a:ext cx="5486177" cy="804788"/>
          </a:xfrm>
          <a:prstGeom prst="rect">
            <a:avLst/>
          </a:prstGeom>
        </p:spPr>
        <p:txBody>
          <a:bodyPr lIns="64255" tIns="32126" rIns="64255" bIns="32126"/>
          <a:lstStyle>
            <a:lvl1pPr marL="0" indent="0">
              <a:buNone/>
              <a:defRPr sz="1000"/>
            </a:lvl1pPr>
            <a:lvl2pPr marL="321275" indent="0">
              <a:buNone/>
              <a:defRPr sz="800"/>
            </a:lvl2pPr>
            <a:lvl3pPr marL="642552" indent="0">
              <a:buNone/>
              <a:defRPr sz="700"/>
            </a:lvl3pPr>
            <a:lvl4pPr marL="963826" indent="0">
              <a:buNone/>
              <a:defRPr sz="600"/>
            </a:lvl4pPr>
            <a:lvl5pPr marL="1285105" indent="0">
              <a:buNone/>
              <a:defRPr sz="600"/>
            </a:lvl5pPr>
            <a:lvl6pPr marL="1606382" indent="0">
              <a:buNone/>
              <a:defRPr sz="600"/>
            </a:lvl6pPr>
            <a:lvl7pPr marL="1927658" indent="0">
              <a:buNone/>
              <a:defRPr sz="600"/>
            </a:lvl7pPr>
            <a:lvl8pPr marL="2248936" indent="0">
              <a:buNone/>
              <a:defRPr sz="600"/>
            </a:lvl8pPr>
            <a:lvl9pPr marL="257021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5" tIns="32126" rIns="64255" bIns="32126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8"/>
            <a:ext cx="8228707" cy="4525119"/>
          </a:xfrm>
          <a:prstGeom prst="rect">
            <a:avLst/>
          </a:prstGeom>
        </p:spPr>
        <p:txBody>
          <a:bodyPr vert="eaVert" lIns="64255" tIns="32126" rIns="64255" bIns="3212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55" tIns="32126" rIns="64255" bIns="32126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55" tIns="32126" rIns="64255" bIns="3212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274639"/>
            <a:ext cx="8561388" cy="5926137"/>
          </a:xfrm>
          <a:prstGeom prst="rect">
            <a:avLst/>
          </a:prstGeom>
        </p:spPr>
        <p:txBody>
          <a:bodyPr lIns="129972" tIns="64986" rIns="129972" bIns="6498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6768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d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58" y="107157"/>
            <a:ext cx="8228707" cy="601863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626" tIns="50626" rIns="50626" bIns="50626" numCol="1" anchor="t" anchorCtr="0" compatLnSpc="1">
            <a:prstTxWarp prst="textNoShape">
              <a:avLst/>
            </a:prstTxWarp>
          </a:bodyPr>
          <a:lstStyle>
            <a:lvl1pPr>
              <a:defRPr lang="en-US" sz="2531" b="1">
                <a:solidFill>
                  <a:srgbClr val="4545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250" b="0">
                <a:solidFill>
                  <a:srgbClr val="4545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1969" b="0">
                <a:solidFill>
                  <a:srgbClr val="4545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en-US" sz="1687" b="0">
                <a:solidFill>
                  <a:srgbClr val="4545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lang="en-US" sz="1266" b="0">
                <a:solidFill>
                  <a:srgbClr val="4545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40985" marR="0" lvl="0" indent="-240985" defTabSz="642624" latinLnBrk="0">
              <a:lnSpc>
                <a:spcPct val="100000"/>
              </a:lnSpc>
              <a:spcBef>
                <a:spcPts val="844"/>
              </a:spcBef>
              <a:buClr>
                <a:srgbClr val="454545"/>
              </a:buClr>
              <a:buSzTx/>
              <a:buFont typeface="Arial" pitchFamily="34" charset="0"/>
              <a:tabLst/>
            </a:pPr>
            <a:r>
              <a:rPr lang="en-US"/>
              <a:t>Click to edit Master text styles</a:t>
            </a:r>
          </a:p>
          <a:p>
            <a:pPr marL="522133" marR="0" lvl="1" indent="-200821" defTabSz="642624" latinLnBrk="0">
              <a:lnSpc>
                <a:spcPct val="100000"/>
              </a:lnSpc>
              <a:spcBef>
                <a:spcPts val="844"/>
              </a:spcBef>
              <a:buClr>
                <a:srgbClr val="454545"/>
              </a:buClr>
              <a:buSzTx/>
              <a:buFont typeface="Arial" pitchFamily="34" charset="0"/>
              <a:buChar char="–"/>
              <a:tabLst/>
            </a:pPr>
            <a:r>
              <a:rPr lang="en-US"/>
              <a:t>Second level</a:t>
            </a:r>
          </a:p>
          <a:p>
            <a:pPr marL="803281" marR="0" lvl="2" indent="-160656" defTabSz="642624" latinLnBrk="0">
              <a:lnSpc>
                <a:spcPct val="100000"/>
              </a:lnSpc>
              <a:spcBef>
                <a:spcPts val="844"/>
              </a:spcBef>
              <a:buClr>
                <a:srgbClr val="454545"/>
              </a:buClr>
              <a:buSzTx/>
              <a:buFont typeface="Arial" pitchFamily="34" charset="0"/>
              <a:tabLst/>
            </a:pPr>
            <a:r>
              <a:rPr lang="en-US"/>
              <a:t>Third level</a:t>
            </a:r>
          </a:p>
          <a:p>
            <a:pPr marL="1124594" marR="0" lvl="3" indent="-160656" defTabSz="642624" latinLnBrk="0">
              <a:lnSpc>
                <a:spcPct val="100000"/>
              </a:lnSpc>
              <a:spcBef>
                <a:spcPts val="844"/>
              </a:spcBef>
              <a:buClr>
                <a:srgbClr val="454545"/>
              </a:buClr>
              <a:buSzTx/>
              <a:buFont typeface="Arial" pitchFamily="34" charset="0"/>
              <a:buChar char="–"/>
              <a:tabLst/>
            </a:pPr>
            <a:r>
              <a:rPr lang="en-US"/>
              <a:t>Fourth level</a:t>
            </a:r>
          </a:p>
          <a:p>
            <a:pPr marL="1445905" marR="0" lvl="4" indent="-160656" defTabSz="642624" latinLnBrk="0">
              <a:lnSpc>
                <a:spcPct val="100000"/>
              </a:lnSpc>
              <a:spcBef>
                <a:spcPts val="844"/>
              </a:spcBef>
              <a:buClr>
                <a:srgbClr val="454545"/>
              </a:buClr>
              <a:buSzTx/>
              <a:buFont typeface="Arial" pitchFamily="34" charset="0"/>
              <a:buChar char="»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982917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EMPLATE_TITL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/>
          </p:cNvSpPr>
          <p:nvPr userDrawn="1"/>
        </p:nvSpPr>
        <p:spPr bwMode="auto">
          <a:xfrm>
            <a:off x="3947012" y="5116934"/>
            <a:ext cx="122406" cy="21655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59155" tIns="29252" rIns="59155" bIns="29252">
            <a:spAutoFit/>
          </a:bodyPr>
          <a:lstStyle/>
          <a:p>
            <a:pPr fontAlgn="auto">
              <a:lnSpc>
                <a:spcPct val="60000"/>
              </a:lnSpc>
              <a:spcBef>
                <a:spcPts val="1687"/>
              </a:spcBef>
              <a:spcAft>
                <a:spcPts val="0"/>
              </a:spcAft>
              <a:buClr>
                <a:srgbClr val="454545"/>
              </a:buClr>
              <a:buSzPct val="100000"/>
              <a:defRPr/>
            </a:pPr>
            <a:endParaRPr lang="en-US" sz="1700" b="1" dirty="0">
              <a:solidFill>
                <a:srgbClr val="FFFFFF"/>
              </a:solidFill>
              <a:latin typeface="Arial"/>
              <a:ea typeface="ヒラギノ角ゴ Pro W3"/>
              <a:sym typeface="Arial" charset="0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4781" y="4435826"/>
            <a:ext cx="4982766" cy="750094"/>
          </a:xfrm>
        </p:spPr>
        <p:txBody>
          <a:bodyPr/>
          <a:lstStyle>
            <a:lvl1pPr>
              <a:lnSpc>
                <a:spcPct val="90000"/>
              </a:lnSpc>
              <a:defRPr sz="2800" b="1">
                <a:solidFill>
                  <a:srgbClr val="BECF9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21" name="Rectangle 9"/>
          <p:cNvSpPr>
            <a:spLocks noGrp="1"/>
          </p:cNvSpPr>
          <p:nvPr>
            <p:ph type="subTitle" sz="quarter" idx="1"/>
          </p:nvPr>
        </p:nvSpPr>
        <p:spPr>
          <a:xfrm>
            <a:off x="3964781" y="5357818"/>
            <a:ext cx="4982766" cy="535781"/>
          </a:xfrm>
          <a:ln w="25400"/>
        </p:spPr>
        <p:txBody>
          <a:bodyPr lIns="0" tIns="0" rIns="0" bIns="0"/>
          <a:lstStyle>
            <a:lvl1pPr marL="106617" indent="0">
              <a:buFontTx/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Rectangle 8"/>
          <p:cNvSpPr>
            <a:spLocks noGrp="1"/>
          </p:cNvSpPr>
          <p:nvPr>
            <p:ph type="dt" sz="quarter" idx="10"/>
          </p:nvPr>
        </p:nvSpPr>
        <p:spPr bwMode="auto">
          <a:xfrm>
            <a:off x="3963669" y="5896235"/>
            <a:ext cx="1876350" cy="481087"/>
          </a:xfrm>
          <a:prstGeom prst="rect">
            <a:avLst/>
          </a:prstGeom>
          <a:ln w="25400">
            <a:miter lim="800000"/>
            <a:headEnd/>
            <a:tailEnd/>
          </a:ln>
        </p:spPr>
        <p:txBody>
          <a:bodyPr vert="horz" wrap="square" lIns="59155" tIns="29252" rIns="59155" bIns="29252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25476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3" y="1219204"/>
            <a:ext cx="8849320" cy="750094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00"/>
              </a:spcBef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spcBef>
                <a:spcPts val="1200"/>
              </a:spcBef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spcBef>
                <a:spcPts val="400"/>
              </a:spcBef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spcBef>
                <a:spcPts val="400"/>
              </a:spcBef>
              <a:defRPr sz="1800" b="1" i="1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spcBef>
                <a:spcPts val="400"/>
              </a:spcBef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22611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362265"/>
            <a:ext cx="7772176" cy="1361777"/>
          </a:xfrm>
        </p:spPr>
        <p:txBody>
          <a:bodyPr/>
          <a:lstStyle>
            <a:lvl1pPr algn="l">
              <a:defRPr sz="28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4" y="1828805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295097" indent="0">
              <a:buNone/>
              <a:defRPr sz="1300"/>
            </a:lvl2pPr>
            <a:lvl3pPr marL="590168" indent="0">
              <a:buNone/>
              <a:defRPr sz="1100"/>
            </a:lvl3pPr>
            <a:lvl4pPr marL="885421" indent="0">
              <a:buNone/>
              <a:defRPr sz="1000"/>
            </a:lvl4pPr>
            <a:lvl5pPr marL="1180404" indent="0">
              <a:buNone/>
              <a:defRPr sz="1000"/>
            </a:lvl5pPr>
            <a:lvl6pPr marL="1475540" indent="0">
              <a:buNone/>
              <a:defRPr sz="1000"/>
            </a:lvl6pPr>
            <a:lvl7pPr marL="1770641" indent="0">
              <a:buNone/>
              <a:defRPr sz="1000"/>
            </a:lvl7pPr>
            <a:lvl8pPr marL="2065759" indent="0">
              <a:buNone/>
              <a:defRPr sz="1000"/>
            </a:lvl8pPr>
            <a:lvl9pPr marL="236088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162807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762" y="2035969"/>
            <a:ext cx="4375547" cy="4563070"/>
          </a:xfrm>
        </p:spPr>
        <p:txBody>
          <a:bodyPr/>
          <a:lstStyle>
            <a:lvl1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17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3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3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56" y="2035969"/>
            <a:ext cx="4375547" cy="4563070"/>
          </a:xfrm>
        </p:spPr>
        <p:txBody>
          <a:bodyPr/>
          <a:lstStyle>
            <a:lvl1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17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3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3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750019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80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54" y="1534862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295097" indent="0">
              <a:buNone/>
              <a:defRPr sz="1400" b="1"/>
            </a:lvl2pPr>
            <a:lvl3pPr marL="590168" indent="0">
              <a:buNone/>
              <a:defRPr sz="1300" b="1"/>
            </a:lvl3pPr>
            <a:lvl4pPr marL="885421" indent="0">
              <a:buNone/>
              <a:defRPr sz="1100" b="1"/>
            </a:lvl4pPr>
            <a:lvl5pPr marL="1180404" indent="0">
              <a:buNone/>
              <a:defRPr sz="1100" b="1"/>
            </a:lvl5pPr>
            <a:lvl6pPr marL="1475540" indent="0">
              <a:buNone/>
              <a:defRPr sz="1100" b="1"/>
            </a:lvl6pPr>
            <a:lvl7pPr marL="1770641" indent="0">
              <a:buNone/>
              <a:defRPr sz="1100" b="1"/>
            </a:lvl7pPr>
            <a:lvl8pPr marL="2065759" indent="0">
              <a:buNone/>
              <a:defRPr sz="1100" b="1"/>
            </a:lvl8pPr>
            <a:lvl9pPr marL="2360884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54" y="2174474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88" y="1534862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295097" indent="0">
              <a:buNone/>
              <a:defRPr sz="1400" b="1"/>
            </a:lvl2pPr>
            <a:lvl3pPr marL="590168" indent="0">
              <a:buNone/>
              <a:defRPr sz="1300" b="1"/>
            </a:lvl3pPr>
            <a:lvl4pPr marL="885421" indent="0">
              <a:buNone/>
              <a:defRPr sz="1100" b="1"/>
            </a:lvl4pPr>
            <a:lvl5pPr marL="1180404" indent="0">
              <a:buNone/>
              <a:defRPr sz="1100" b="1"/>
            </a:lvl5pPr>
            <a:lvl6pPr marL="1475540" indent="0">
              <a:buNone/>
              <a:defRPr sz="1100" b="1"/>
            </a:lvl6pPr>
            <a:lvl7pPr marL="1770641" indent="0">
              <a:buNone/>
              <a:defRPr sz="1100" b="1"/>
            </a:lvl7pPr>
            <a:lvl8pPr marL="2065759" indent="0">
              <a:buNone/>
              <a:defRPr sz="1100" b="1"/>
            </a:lvl8pPr>
            <a:lvl9pPr marL="2360884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88" y="2174474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247327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3" y="1219204"/>
            <a:ext cx="8849320" cy="750094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27351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983600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60" y="274462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9" y="27348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60" y="1435451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295097" indent="0">
              <a:buNone/>
              <a:defRPr sz="800"/>
            </a:lvl2pPr>
            <a:lvl3pPr marL="590168" indent="0">
              <a:buNone/>
              <a:defRPr sz="700"/>
            </a:lvl3pPr>
            <a:lvl4pPr marL="885421" indent="0">
              <a:buNone/>
              <a:defRPr sz="600"/>
            </a:lvl4pPr>
            <a:lvl5pPr marL="1180404" indent="0">
              <a:buNone/>
              <a:defRPr sz="600"/>
            </a:lvl5pPr>
            <a:lvl6pPr marL="1475540" indent="0">
              <a:buNone/>
              <a:defRPr sz="600"/>
            </a:lvl6pPr>
            <a:lvl7pPr marL="1770641" indent="0">
              <a:buNone/>
              <a:defRPr sz="600"/>
            </a:lvl7pPr>
            <a:lvl8pPr marL="2065759" indent="0">
              <a:buNone/>
              <a:defRPr sz="600"/>
            </a:lvl8pPr>
            <a:lvl9pPr marL="2360884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166453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988" y="4800916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3988" y="612804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295097" indent="0">
              <a:buNone/>
              <a:defRPr sz="2000"/>
            </a:lvl2pPr>
            <a:lvl3pPr marL="590168" indent="0">
              <a:buNone/>
              <a:defRPr sz="1700"/>
            </a:lvl3pPr>
            <a:lvl4pPr marL="885421" indent="0">
              <a:buNone/>
              <a:defRPr sz="1400"/>
            </a:lvl4pPr>
            <a:lvl5pPr marL="1180404" indent="0">
              <a:buNone/>
              <a:defRPr sz="1400"/>
            </a:lvl5pPr>
            <a:lvl6pPr marL="1475540" indent="0">
              <a:buNone/>
              <a:defRPr sz="1400"/>
            </a:lvl6pPr>
            <a:lvl7pPr marL="1770641" indent="0">
              <a:buNone/>
              <a:defRPr sz="1400"/>
            </a:lvl7pPr>
            <a:lvl8pPr marL="2065759" indent="0">
              <a:buNone/>
              <a:defRPr sz="1400"/>
            </a:lvl8pPr>
            <a:lvl9pPr marL="2360884" indent="0">
              <a:buNone/>
              <a:defRPr sz="1400"/>
            </a:lvl9pPr>
          </a:lstStyle>
          <a:p>
            <a:pPr lvl="0"/>
            <a:endParaRPr lang="en-US" noProof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3988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295097" indent="0">
              <a:buNone/>
              <a:defRPr sz="800"/>
            </a:lvl2pPr>
            <a:lvl3pPr marL="590168" indent="0">
              <a:buNone/>
              <a:defRPr sz="700"/>
            </a:lvl3pPr>
            <a:lvl4pPr marL="885421" indent="0">
              <a:buNone/>
              <a:defRPr sz="600"/>
            </a:lvl4pPr>
            <a:lvl5pPr marL="1180404" indent="0">
              <a:buNone/>
              <a:defRPr sz="600"/>
            </a:lvl5pPr>
            <a:lvl6pPr marL="1475540" indent="0">
              <a:buNone/>
              <a:defRPr sz="600"/>
            </a:lvl6pPr>
            <a:lvl7pPr marL="1770641" indent="0">
              <a:buNone/>
              <a:defRPr sz="600"/>
            </a:lvl7pPr>
            <a:lvl8pPr marL="2065759" indent="0">
              <a:buNone/>
              <a:defRPr sz="600"/>
            </a:lvl8pPr>
            <a:lvl9pPr marL="2360884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90494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925076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013" y="1285876"/>
            <a:ext cx="2219027" cy="53131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" y="1285876"/>
            <a:ext cx="6549926" cy="53131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370678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EMPLATE_TIT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/>
          </p:cNvSpPr>
          <p:nvPr userDrawn="1"/>
        </p:nvSpPr>
        <p:spPr bwMode="auto">
          <a:xfrm>
            <a:off x="3946525" y="5116513"/>
            <a:ext cx="128588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/>
          <a:p>
            <a:pPr fontAlgn="base">
              <a:lnSpc>
                <a:spcPct val="60000"/>
              </a:lnSpc>
              <a:spcBef>
                <a:spcPts val="1688"/>
              </a:spcBef>
              <a:spcAft>
                <a:spcPct val="0"/>
              </a:spcAft>
              <a:buClr>
                <a:srgbClr val="454545"/>
              </a:buClr>
              <a:buSzPct val="100000"/>
            </a:pPr>
            <a:endParaRPr lang="en-US" altLang="en-US" sz="1700" b="1" dirty="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4781" y="4435822"/>
            <a:ext cx="4982766" cy="750094"/>
          </a:xfrm>
        </p:spPr>
        <p:txBody>
          <a:bodyPr/>
          <a:lstStyle>
            <a:lvl1pPr>
              <a:lnSpc>
                <a:spcPct val="90000"/>
              </a:lnSpc>
              <a:defRPr sz="2800">
                <a:solidFill>
                  <a:srgbClr val="BECF9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21" name="Rectangle 9"/>
          <p:cNvSpPr>
            <a:spLocks noGrp="1"/>
          </p:cNvSpPr>
          <p:nvPr>
            <p:ph type="subTitle" sz="quarter" idx="1"/>
          </p:nvPr>
        </p:nvSpPr>
        <p:spPr>
          <a:xfrm>
            <a:off x="3964781" y="5357813"/>
            <a:ext cx="4982766" cy="535781"/>
          </a:xfrm>
          <a:ln w="25400"/>
        </p:spPr>
        <p:txBody>
          <a:bodyPr lIns="0" tIns="0" rIns="0" bIns="0"/>
          <a:lstStyle>
            <a:lvl1pPr marL="116082" indent="0">
              <a:buFontTx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8"/>
          <p:cNvSpPr>
            <a:spLocks noGrp="1"/>
          </p:cNvSpPr>
          <p:nvPr>
            <p:ph type="dt" sz="quarter" idx="10"/>
          </p:nvPr>
        </p:nvSpPr>
        <p:spPr bwMode="auto">
          <a:xfrm>
            <a:off x="3963988" y="5894388"/>
            <a:ext cx="1876425" cy="481012"/>
          </a:xfrm>
          <a:prstGeom prst="rect">
            <a:avLst/>
          </a:prstGeom>
          <a:ln w="25400">
            <a:miter lim="800000"/>
            <a:headEnd/>
            <a:tailEnd/>
          </a:ln>
        </p:spPr>
        <p:txBody>
          <a:bodyPr vert="horz" wrap="square" lIns="64291" tIns="32146" rIns="64291" bIns="32146" numCol="1" anchor="t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FFFFFF"/>
                </a:solidFill>
                <a:latin typeface="Arial" charset="0"/>
                <a:ea typeface="ヒラギノ角ゴ Pro W3" pitchFamily="32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1714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303721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/>
          <a:lstStyle>
            <a:lvl1pPr algn="l">
              <a:defRPr sz="2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4915403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734" y="2035969"/>
            <a:ext cx="4375547" cy="456307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7" y="2035969"/>
            <a:ext cx="4375547" cy="456307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766102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4928929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252287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06056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7497024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en-US" noProof="0" dirty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4553162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5907930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9957" y="1285875"/>
            <a:ext cx="2219027" cy="53131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" y="1285875"/>
            <a:ext cx="6549926" cy="53131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260149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66" y="2130859"/>
            <a:ext cx="7773294" cy="1470047"/>
          </a:xfrm>
          <a:prstGeom prst="rect">
            <a:avLst/>
          </a:prstGeom>
        </p:spPr>
        <p:txBody>
          <a:bodyPr lIns="62597" tIns="31244" rIns="62597" bIns="3124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7" y="3886666"/>
            <a:ext cx="6400354" cy="1752452"/>
          </a:xfrm>
          <a:prstGeom prst="rect">
            <a:avLst/>
          </a:prstGeom>
        </p:spPr>
        <p:txBody>
          <a:bodyPr lIns="62597" tIns="31244" rIns="62597" bIns="31244"/>
          <a:lstStyle>
            <a:lvl1pPr marL="0" indent="0" algn="ctr">
              <a:buNone/>
              <a:defRPr/>
            </a:lvl1pPr>
            <a:lvl2pPr marL="312915" indent="0" algn="ctr">
              <a:buNone/>
              <a:defRPr/>
            </a:lvl2pPr>
            <a:lvl3pPr marL="625814" indent="0" algn="ctr">
              <a:buNone/>
              <a:defRPr/>
            </a:lvl3pPr>
            <a:lvl4pPr marL="938738" indent="0" algn="ctr">
              <a:buNone/>
              <a:defRPr/>
            </a:lvl4pPr>
            <a:lvl5pPr marL="1251699" indent="0" algn="ctr">
              <a:buNone/>
              <a:defRPr/>
            </a:lvl5pPr>
            <a:lvl6pPr marL="1564570" indent="0" algn="ctr">
              <a:buNone/>
              <a:defRPr/>
            </a:lvl6pPr>
            <a:lvl7pPr marL="1877475" indent="0" algn="ctr">
              <a:buNone/>
              <a:defRPr/>
            </a:lvl7pPr>
            <a:lvl8pPr marL="2190380" indent="0" algn="ctr">
              <a:buNone/>
              <a:defRPr/>
            </a:lvl8pPr>
            <a:lvl9pPr marL="250331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0537246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8" y="274589"/>
            <a:ext cx="8228707" cy="1143000"/>
          </a:xfrm>
          <a:prstGeom prst="rect">
            <a:avLst/>
          </a:prstGeom>
        </p:spPr>
        <p:txBody>
          <a:bodyPr lIns="62597" tIns="31244" rIns="62597" bIns="3124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58" y="1600672"/>
            <a:ext cx="8228707" cy="4525120"/>
          </a:xfrm>
          <a:prstGeom prst="rect">
            <a:avLst/>
          </a:prstGeom>
        </p:spPr>
        <p:txBody>
          <a:bodyPr lIns="62597" tIns="31244" rIns="62597" bIns="3124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440332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203" y="4406812"/>
            <a:ext cx="7772176" cy="1361777"/>
          </a:xfrm>
          <a:prstGeom prst="rect">
            <a:avLst/>
          </a:prstGeom>
        </p:spPr>
        <p:txBody>
          <a:bodyPr lIns="62597" tIns="31244" rIns="62597" bIns="31244" anchor="t"/>
          <a:lstStyle>
            <a:lvl1pPr algn="l">
              <a:defRPr sz="2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203" y="2906629"/>
            <a:ext cx="7772176" cy="1500189"/>
          </a:xfrm>
          <a:prstGeom prst="rect">
            <a:avLst/>
          </a:prstGeom>
        </p:spPr>
        <p:txBody>
          <a:bodyPr lIns="62597" tIns="31244" rIns="62597" bIns="31244" anchor="b"/>
          <a:lstStyle>
            <a:lvl1pPr marL="0" indent="0">
              <a:buNone/>
              <a:defRPr sz="1400"/>
            </a:lvl1pPr>
            <a:lvl2pPr marL="312915" indent="0">
              <a:buNone/>
              <a:defRPr sz="1400"/>
            </a:lvl2pPr>
            <a:lvl3pPr marL="625814" indent="0">
              <a:buNone/>
              <a:defRPr sz="1100"/>
            </a:lvl3pPr>
            <a:lvl4pPr marL="938738" indent="0">
              <a:buNone/>
              <a:defRPr sz="1000"/>
            </a:lvl4pPr>
            <a:lvl5pPr marL="1251699" indent="0">
              <a:buNone/>
              <a:defRPr sz="1000"/>
            </a:lvl5pPr>
            <a:lvl6pPr marL="1564570" indent="0">
              <a:buNone/>
              <a:defRPr sz="1000"/>
            </a:lvl6pPr>
            <a:lvl7pPr marL="1877475" indent="0">
              <a:buNone/>
              <a:defRPr sz="1000"/>
            </a:lvl7pPr>
            <a:lvl8pPr marL="2190380" indent="0">
              <a:buNone/>
              <a:defRPr sz="1000"/>
            </a:lvl8pPr>
            <a:lvl9pPr marL="250331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162922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8" y="274589"/>
            <a:ext cx="8228707" cy="1143000"/>
          </a:xfrm>
          <a:prstGeom prst="rect">
            <a:avLst/>
          </a:prstGeom>
        </p:spPr>
        <p:txBody>
          <a:bodyPr lIns="62597" tIns="31244" rIns="62597" bIns="3124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58" y="1600672"/>
            <a:ext cx="4060775" cy="4525120"/>
          </a:xfrm>
          <a:prstGeom prst="rect">
            <a:avLst/>
          </a:prstGeom>
        </p:spPr>
        <p:txBody>
          <a:bodyPr lIns="62597" tIns="31244" rIns="62597" bIns="312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86" y="1600672"/>
            <a:ext cx="4060775" cy="4525120"/>
          </a:xfrm>
          <a:prstGeom prst="rect">
            <a:avLst/>
          </a:prstGeom>
        </p:spPr>
        <p:txBody>
          <a:bodyPr lIns="62597" tIns="31244" rIns="62597" bIns="312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8398902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8" y="274589"/>
            <a:ext cx="8228707" cy="1143000"/>
          </a:xfrm>
          <a:prstGeom prst="rect">
            <a:avLst/>
          </a:prstGeom>
        </p:spPr>
        <p:txBody>
          <a:bodyPr lIns="62597" tIns="31244" rIns="62597" bIns="31244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8125" y="1534798"/>
            <a:ext cx="4039569" cy="639589"/>
          </a:xfrm>
          <a:prstGeom prst="rect">
            <a:avLst/>
          </a:prstGeom>
        </p:spPr>
        <p:txBody>
          <a:bodyPr lIns="62597" tIns="31244" rIns="62597" bIns="31244" anchor="b"/>
          <a:lstStyle>
            <a:lvl1pPr marL="0" indent="0">
              <a:buNone/>
              <a:defRPr sz="1700" b="1"/>
            </a:lvl1pPr>
            <a:lvl2pPr marL="312915" indent="0">
              <a:buNone/>
              <a:defRPr sz="1400" b="1"/>
            </a:lvl2pPr>
            <a:lvl3pPr marL="625814" indent="0">
              <a:buNone/>
              <a:defRPr sz="1400" b="1"/>
            </a:lvl3pPr>
            <a:lvl4pPr marL="938738" indent="0">
              <a:buNone/>
              <a:defRPr sz="1100" b="1"/>
            </a:lvl4pPr>
            <a:lvl5pPr marL="1251699" indent="0">
              <a:buNone/>
              <a:defRPr sz="1100" b="1"/>
            </a:lvl5pPr>
            <a:lvl6pPr marL="1564570" indent="0">
              <a:buNone/>
              <a:defRPr sz="1100" b="1"/>
            </a:lvl6pPr>
            <a:lvl7pPr marL="1877475" indent="0">
              <a:buNone/>
              <a:defRPr sz="1100" b="1"/>
            </a:lvl7pPr>
            <a:lvl8pPr marL="2190380" indent="0">
              <a:buNone/>
              <a:defRPr sz="1100" b="1"/>
            </a:lvl8pPr>
            <a:lvl9pPr marL="2503310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125" y="2174396"/>
            <a:ext cx="4039569" cy="3951387"/>
          </a:xfrm>
          <a:prstGeom prst="rect">
            <a:avLst/>
          </a:prstGeom>
        </p:spPr>
        <p:txBody>
          <a:bodyPr lIns="62597" tIns="31244" rIns="62597" bIns="31244"/>
          <a:lstStyle>
            <a:lvl1pPr>
              <a:defRPr sz="1700"/>
            </a:lvl1pPr>
            <a:lvl2pPr>
              <a:defRPr sz="14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65" y="1534798"/>
            <a:ext cx="4041799" cy="639589"/>
          </a:xfrm>
          <a:prstGeom prst="rect">
            <a:avLst/>
          </a:prstGeom>
        </p:spPr>
        <p:txBody>
          <a:bodyPr lIns="62597" tIns="31244" rIns="62597" bIns="31244" anchor="b"/>
          <a:lstStyle>
            <a:lvl1pPr marL="0" indent="0">
              <a:buNone/>
              <a:defRPr sz="1700" b="1"/>
            </a:lvl1pPr>
            <a:lvl2pPr marL="312915" indent="0">
              <a:buNone/>
              <a:defRPr sz="1400" b="1"/>
            </a:lvl2pPr>
            <a:lvl3pPr marL="625814" indent="0">
              <a:buNone/>
              <a:defRPr sz="1400" b="1"/>
            </a:lvl3pPr>
            <a:lvl4pPr marL="938738" indent="0">
              <a:buNone/>
              <a:defRPr sz="1100" b="1"/>
            </a:lvl4pPr>
            <a:lvl5pPr marL="1251699" indent="0">
              <a:buNone/>
              <a:defRPr sz="1100" b="1"/>
            </a:lvl5pPr>
            <a:lvl6pPr marL="1564570" indent="0">
              <a:buNone/>
              <a:defRPr sz="1100" b="1"/>
            </a:lvl6pPr>
            <a:lvl7pPr marL="1877475" indent="0">
              <a:buNone/>
              <a:defRPr sz="1100" b="1"/>
            </a:lvl7pPr>
            <a:lvl8pPr marL="2190380" indent="0">
              <a:buNone/>
              <a:defRPr sz="1100" b="1"/>
            </a:lvl8pPr>
            <a:lvl9pPr marL="2503310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65" y="2174396"/>
            <a:ext cx="4041799" cy="3951387"/>
          </a:xfrm>
          <a:prstGeom prst="rect">
            <a:avLst/>
          </a:prstGeom>
        </p:spPr>
        <p:txBody>
          <a:bodyPr lIns="62597" tIns="31244" rIns="62597" bIns="31244"/>
          <a:lstStyle>
            <a:lvl1pPr>
              <a:defRPr sz="1700"/>
            </a:lvl1pPr>
            <a:lvl2pPr>
              <a:defRPr sz="14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3109664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8" y="274589"/>
            <a:ext cx="8228707" cy="1143000"/>
          </a:xfrm>
          <a:prstGeom prst="rect">
            <a:avLst/>
          </a:prstGeom>
        </p:spPr>
        <p:txBody>
          <a:bodyPr lIns="62597" tIns="31244" rIns="62597" bIns="31244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0009073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8883650" y="0"/>
            <a:ext cx="287338" cy="219075"/>
          </a:xfrm>
          <a:prstGeom prst="rect">
            <a:avLst/>
          </a:prstGeom>
          <a:noFill/>
          <a:ln>
            <a:noFill/>
          </a:ln>
        </p:spPr>
        <p:txBody>
          <a:bodyPr wrap="none" lIns="62597" tIns="31244" rIns="62597" bIns="31244">
            <a:spAutoFit/>
          </a:bodyPr>
          <a:lstStyle>
            <a:lvl1pPr>
              <a:defRPr sz="800">
                <a:solidFill>
                  <a:srgbClr val="000000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800">
                <a:solidFill>
                  <a:srgbClr val="000000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800">
                <a:solidFill>
                  <a:srgbClr val="000000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800">
                <a:solidFill>
                  <a:srgbClr val="000000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800">
                <a:solidFill>
                  <a:srgbClr val="000000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000000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000000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000000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000000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defRPr/>
            </a:pPr>
            <a:fld id="{2CF6CE22-CD5A-4B3D-91C0-653FDEA1AA0A}" type="slidenum">
              <a:rPr lang="en-US" altLang="en-US" sz="1000" b="1" smtClean="0"/>
              <a:pPr eaLnBrk="1" hangingPunct="1">
                <a:defRPr/>
              </a:pPr>
              <a:t>‹#›</a:t>
            </a:fld>
            <a:endParaRPr lang="en-US" altLang="en-US" sz="1000" b="1"/>
          </a:p>
        </p:txBody>
      </p:sp>
    </p:spTree>
    <p:extLst>
      <p:ext uri="{BB962C8B-B14F-4D97-AF65-F5344CB8AC3E}">
        <p14:creationId xmlns:p14="http://schemas.microsoft.com/office/powerpoint/2010/main" val="4003823795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145" y="273507"/>
            <a:ext cx="3008189" cy="1161974"/>
          </a:xfrm>
          <a:prstGeom prst="rect">
            <a:avLst/>
          </a:prstGeom>
        </p:spPr>
        <p:txBody>
          <a:bodyPr lIns="62597" tIns="31244" rIns="62597" bIns="31244"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32" y="273490"/>
            <a:ext cx="5111130" cy="5852294"/>
          </a:xfrm>
          <a:prstGeom prst="rect">
            <a:avLst/>
          </a:prstGeom>
        </p:spPr>
        <p:txBody>
          <a:bodyPr lIns="62597" tIns="31244" rIns="62597" bIns="31244"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145" y="1435454"/>
            <a:ext cx="3008189" cy="4690318"/>
          </a:xfrm>
          <a:prstGeom prst="rect">
            <a:avLst/>
          </a:prstGeom>
        </p:spPr>
        <p:txBody>
          <a:bodyPr lIns="62597" tIns="31244" rIns="62597" bIns="31244"/>
          <a:lstStyle>
            <a:lvl1pPr marL="0" indent="0">
              <a:buNone/>
              <a:defRPr sz="1000"/>
            </a:lvl1pPr>
            <a:lvl2pPr marL="312915" indent="0">
              <a:buNone/>
              <a:defRPr sz="800"/>
            </a:lvl2pPr>
            <a:lvl3pPr marL="625814" indent="0">
              <a:buNone/>
              <a:defRPr sz="700"/>
            </a:lvl3pPr>
            <a:lvl4pPr marL="938738" indent="0">
              <a:buNone/>
              <a:defRPr sz="600"/>
            </a:lvl4pPr>
            <a:lvl5pPr marL="1251699" indent="0">
              <a:buNone/>
              <a:defRPr sz="600"/>
            </a:lvl5pPr>
            <a:lvl6pPr marL="1564570" indent="0">
              <a:buNone/>
              <a:defRPr sz="600"/>
            </a:lvl6pPr>
            <a:lvl7pPr marL="1877475" indent="0">
              <a:buNone/>
              <a:defRPr sz="600"/>
            </a:lvl7pPr>
            <a:lvl8pPr marL="2190380" indent="0">
              <a:buNone/>
              <a:defRPr sz="600"/>
            </a:lvl8pPr>
            <a:lvl9pPr marL="250331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658102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130" y="4800836"/>
            <a:ext cx="5486177" cy="567035"/>
          </a:xfrm>
          <a:prstGeom prst="rect">
            <a:avLst/>
          </a:prstGeom>
        </p:spPr>
        <p:txBody>
          <a:bodyPr lIns="62597" tIns="31244" rIns="62597" bIns="31244"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3130" y="612813"/>
            <a:ext cx="5486177" cy="4114353"/>
          </a:xfrm>
          <a:prstGeom prst="rect">
            <a:avLst/>
          </a:prstGeom>
        </p:spPr>
        <p:txBody>
          <a:bodyPr lIns="62597" tIns="31244" rIns="62597" bIns="31244"/>
          <a:lstStyle>
            <a:lvl1pPr marL="0" indent="0">
              <a:buNone/>
              <a:defRPr sz="2300"/>
            </a:lvl1pPr>
            <a:lvl2pPr marL="312915" indent="0">
              <a:buNone/>
              <a:defRPr sz="2000"/>
            </a:lvl2pPr>
            <a:lvl3pPr marL="625814" indent="0">
              <a:buNone/>
              <a:defRPr sz="1700"/>
            </a:lvl3pPr>
            <a:lvl4pPr marL="938738" indent="0">
              <a:buNone/>
              <a:defRPr sz="1400"/>
            </a:lvl4pPr>
            <a:lvl5pPr marL="1251699" indent="0">
              <a:buNone/>
              <a:defRPr sz="1400"/>
            </a:lvl5pPr>
            <a:lvl6pPr marL="1564570" indent="0">
              <a:buNone/>
              <a:defRPr sz="1400"/>
            </a:lvl6pPr>
            <a:lvl7pPr marL="1877475" indent="0">
              <a:buNone/>
              <a:defRPr sz="1400"/>
            </a:lvl7pPr>
            <a:lvl8pPr marL="2190380" indent="0">
              <a:buNone/>
              <a:defRPr sz="1400"/>
            </a:lvl8pPr>
            <a:lvl9pPr marL="2503310" indent="0">
              <a:buNone/>
              <a:defRPr sz="1400"/>
            </a:lvl9pPr>
          </a:lstStyle>
          <a:p>
            <a:pPr lvl="0"/>
            <a:endParaRPr lang="en-US" noProof="0" dirty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3130" y="5367875"/>
            <a:ext cx="5486177" cy="804786"/>
          </a:xfrm>
          <a:prstGeom prst="rect">
            <a:avLst/>
          </a:prstGeom>
        </p:spPr>
        <p:txBody>
          <a:bodyPr lIns="62597" tIns="31244" rIns="62597" bIns="31244"/>
          <a:lstStyle>
            <a:lvl1pPr marL="0" indent="0">
              <a:buNone/>
              <a:defRPr sz="1000"/>
            </a:lvl1pPr>
            <a:lvl2pPr marL="312915" indent="0">
              <a:buNone/>
              <a:defRPr sz="800"/>
            </a:lvl2pPr>
            <a:lvl3pPr marL="625814" indent="0">
              <a:buNone/>
              <a:defRPr sz="700"/>
            </a:lvl3pPr>
            <a:lvl4pPr marL="938738" indent="0">
              <a:buNone/>
              <a:defRPr sz="600"/>
            </a:lvl4pPr>
            <a:lvl5pPr marL="1251699" indent="0">
              <a:buNone/>
              <a:defRPr sz="600"/>
            </a:lvl5pPr>
            <a:lvl6pPr marL="1564570" indent="0">
              <a:buNone/>
              <a:defRPr sz="600"/>
            </a:lvl6pPr>
            <a:lvl7pPr marL="1877475" indent="0">
              <a:buNone/>
              <a:defRPr sz="600"/>
            </a:lvl7pPr>
            <a:lvl8pPr marL="2190380" indent="0">
              <a:buNone/>
              <a:defRPr sz="600"/>
            </a:lvl8pPr>
            <a:lvl9pPr marL="250331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9135451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8" y="274589"/>
            <a:ext cx="8228707" cy="1143000"/>
          </a:xfrm>
          <a:prstGeom prst="rect">
            <a:avLst/>
          </a:prstGeom>
        </p:spPr>
        <p:txBody>
          <a:bodyPr lIns="62597" tIns="31244" rIns="62597" bIns="3124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58" y="1600672"/>
            <a:ext cx="8228707" cy="4525120"/>
          </a:xfrm>
          <a:prstGeom prst="rect">
            <a:avLst/>
          </a:prstGeom>
        </p:spPr>
        <p:txBody>
          <a:bodyPr vert="eaVert" lIns="62597" tIns="31244" rIns="62597" bIns="3124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640304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98" y="274602"/>
            <a:ext cx="2057176" cy="5851178"/>
          </a:xfrm>
          <a:prstGeom prst="rect">
            <a:avLst/>
          </a:prstGeom>
        </p:spPr>
        <p:txBody>
          <a:bodyPr vert="eaVert" lIns="62597" tIns="31244" rIns="62597" bIns="3124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123" y="274602"/>
            <a:ext cx="6064375" cy="5851178"/>
          </a:xfrm>
          <a:prstGeom prst="rect">
            <a:avLst/>
          </a:prstGeom>
        </p:spPr>
        <p:txBody>
          <a:bodyPr vert="eaVert" lIns="62597" tIns="31244" rIns="62597" bIns="3124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8060762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d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58" y="107157"/>
            <a:ext cx="8228707" cy="601863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626" tIns="50626" rIns="50626" bIns="50626" numCol="1" anchor="t" anchorCtr="0" compatLnSpc="1">
            <a:prstTxWarp prst="textNoShape">
              <a:avLst/>
            </a:prstTxWarp>
          </a:bodyPr>
          <a:lstStyle>
            <a:lvl1pPr>
              <a:defRPr lang="en-US" sz="2531" b="1">
                <a:solidFill>
                  <a:srgbClr val="4545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250" b="0">
                <a:solidFill>
                  <a:srgbClr val="4545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1969" b="0">
                <a:solidFill>
                  <a:srgbClr val="4545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en-US" sz="1687" b="0">
                <a:solidFill>
                  <a:srgbClr val="4545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lang="en-US" sz="1266" b="0">
                <a:solidFill>
                  <a:srgbClr val="4545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40985" marR="0" lvl="0" indent="-240985" defTabSz="642624" latinLnBrk="0">
              <a:lnSpc>
                <a:spcPct val="100000"/>
              </a:lnSpc>
              <a:spcBef>
                <a:spcPts val="844"/>
              </a:spcBef>
              <a:buClr>
                <a:srgbClr val="454545"/>
              </a:buClr>
              <a:buSzTx/>
              <a:buFont typeface="Arial" pitchFamily="34" charset="0"/>
              <a:tabLst/>
            </a:pPr>
            <a:r>
              <a:rPr lang="en-US"/>
              <a:t>Click to edit Master text styles</a:t>
            </a:r>
          </a:p>
          <a:p>
            <a:pPr marL="522133" marR="0" lvl="1" indent="-200821" defTabSz="642624" latinLnBrk="0">
              <a:lnSpc>
                <a:spcPct val="100000"/>
              </a:lnSpc>
              <a:spcBef>
                <a:spcPts val="844"/>
              </a:spcBef>
              <a:buClr>
                <a:srgbClr val="454545"/>
              </a:buClr>
              <a:buSzTx/>
              <a:buFont typeface="Arial" pitchFamily="34" charset="0"/>
              <a:buChar char="–"/>
              <a:tabLst/>
            </a:pPr>
            <a:r>
              <a:rPr lang="en-US"/>
              <a:t>Second level</a:t>
            </a:r>
          </a:p>
          <a:p>
            <a:pPr marL="803281" marR="0" lvl="2" indent="-160656" defTabSz="642624" latinLnBrk="0">
              <a:lnSpc>
                <a:spcPct val="100000"/>
              </a:lnSpc>
              <a:spcBef>
                <a:spcPts val="844"/>
              </a:spcBef>
              <a:buClr>
                <a:srgbClr val="454545"/>
              </a:buClr>
              <a:buSzTx/>
              <a:buFont typeface="Arial" pitchFamily="34" charset="0"/>
              <a:tabLst/>
            </a:pPr>
            <a:r>
              <a:rPr lang="en-US"/>
              <a:t>Third level</a:t>
            </a:r>
          </a:p>
          <a:p>
            <a:pPr marL="1124594" marR="0" lvl="3" indent="-160656" defTabSz="642624" latinLnBrk="0">
              <a:lnSpc>
                <a:spcPct val="100000"/>
              </a:lnSpc>
              <a:spcBef>
                <a:spcPts val="844"/>
              </a:spcBef>
              <a:buClr>
                <a:srgbClr val="454545"/>
              </a:buClr>
              <a:buSzTx/>
              <a:buFont typeface="Arial" pitchFamily="34" charset="0"/>
              <a:buChar char="–"/>
              <a:tabLst/>
            </a:pPr>
            <a:r>
              <a:rPr lang="en-US"/>
              <a:t>Fourth level</a:t>
            </a:r>
          </a:p>
          <a:p>
            <a:pPr marL="1445905" marR="0" lvl="4" indent="-160656" defTabSz="642624" latinLnBrk="0">
              <a:lnSpc>
                <a:spcPct val="100000"/>
              </a:lnSpc>
              <a:spcBef>
                <a:spcPts val="844"/>
              </a:spcBef>
              <a:buClr>
                <a:srgbClr val="454545"/>
              </a:buClr>
              <a:buSzTx/>
              <a:buFont typeface="Arial" pitchFamily="34" charset="0"/>
              <a:buChar char="»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21213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267891" y="6215073"/>
            <a:ext cx="8608219" cy="1117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  <p:txBody>
          <a:bodyPr lIns="64255" tIns="32126" rIns="64255" bIns="32126"/>
          <a:lstStyle/>
          <a:p>
            <a:endParaRPr lang="en-US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813226" y="6143626"/>
            <a:ext cx="3268266" cy="696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4162" r:id="rId12"/>
    <p:sldLayoutId id="2147484164" r:id="rId13"/>
  </p:sldLayoutIdLst>
  <p:transition/>
  <p:txStyles>
    <p:titleStyle>
      <a:lvl1pPr marL="55776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pitchFamily="32" charset="0"/>
        </a:defRPr>
      </a:lvl1pPr>
      <a:lvl2pPr marL="55776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2pPr>
      <a:lvl3pPr marL="55776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3pPr>
      <a:lvl4pPr marL="55776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4pPr>
      <a:lvl5pPr marL="55776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5pPr>
      <a:lvl6pPr marL="377056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6pPr>
      <a:lvl7pPr marL="69832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7pPr>
      <a:lvl8pPr marL="101960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8pPr>
      <a:lvl9pPr marL="134088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9pPr>
    </p:titleStyle>
    <p:bodyStyle>
      <a:lvl1pPr marL="680479" indent="-40159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32" charset="0"/>
        </a:defRPr>
      </a:lvl1pPr>
      <a:lvl2pPr marL="992832" indent="-40159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2pPr>
      <a:lvl3pPr marL="1305184" indent="-40159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3pPr>
      <a:lvl4pPr marL="1617536" indent="-40159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4pPr>
      <a:lvl5pPr marL="1929887" indent="-40159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5pPr>
      <a:lvl6pPr marL="2251164" indent="-40159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2572443" indent="-40159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2893720" indent="-40159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3214996" indent="-40159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75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55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826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105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38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658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936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21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1"/>
          <p:cNvSpPr>
            <a:spLocks noChangeShapeType="1"/>
          </p:cNvSpPr>
          <p:nvPr/>
        </p:nvSpPr>
        <p:spPr bwMode="auto">
          <a:xfrm>
            <a:off x="267893" y="6215065"/>
            <a:ext cx="8608219" cy="1489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0046" tIns="29773" rIns="60046" bIns="29773"/>
          <a:lstStyle/>
          <a:p>
            <a:endParaRPr lang="en-US">
              <a:latin typeface="Arial" pitchFamily="34" charset="0"/>
            </a:endParaRPr>
          </a:p>
        </p:txBody>
      </p:sp>
      <p:pic>
        <p:nvPicPr>
          <p:cNvPr id="4099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228" y="6143626"/>
            <a:ext cx="3269754" cy="69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737401"/>
      </p:ext>
    </p:extLst>
  </p:cSld>
  <p:clrMap bg1="dk1" tx1="lt1" bg2="dk2" tx2="lt2" accent1="accent1" accent2="accent2" accent3="accent3" accent4="accent4" accent5="accent5" accent6="accent6" hlink="hlink" folHlink="folHlink"/>
  <p:transition/>
  <p:txStyles>
    <p:titleStyle>
      <a:lvl1pPr marL="48953" indent="-48953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ヒラギノ角ゴ Pro W3"/>
          <a:sym typeface="Gill Sans"/>
        </a:defRPr>
      </a:lvl1pPr>
      <a:lvl2pPr marL="48953" indent="-48953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2pPr>
      <a:lvl3pPr marL="48953" indent="-48953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3pPr>
      <a:lvl4pPr marL="48953" indent="-48953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4pPr>
      <a:lvl5pPr marL="48953" indent="-48953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5pPr>
      <a:lvl6pPr marL="351551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6pPr>
      <a:lvl7pPr marL="65136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7pPr>
      <a:lvl8pPr marL="95096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8pPr>
      <a:lvl9pPr marL="125072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9pPr>
    </p:titleStyle>
    <p:bodyStyle>
      <a:lvl1pPr marL="633007" indent="-371659" algn="l" rtl="0" eaLnBrk="0" fontAlgn="base" hangingPunct="0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1pPr>
      <a:lvl2pPr marL="922374" indent="-371659" algn="l" rtl="0" eaLnBrk="0" fontAlgn="base" hangingPunct="0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2pPr>
      <a:lvl3pPr marL="1214531" indent="-371659" algn="l" rtl="0" eaLnBrk="0" fontAlgn="base" hangingPunct="0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3pPr>
      <a:lvl4pPr marL="1506697" indent="-371659" algn="l" rtl="0" eaLnBrk="0" fontAlgn="base" hangingPunct="0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4pPr>
      <a:lvl5pPr marL="1797461" indent="-371659" algn="l" rtl="0" eaLnBrk="0" fontAlgn="base" hangingPunct="0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5pPr>
      <a:lvl6pPr marL="2099706" indent="-374744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2399366" indent="-374744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2699018" indent="-374744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2998693" indent="-374744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59932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299627" algn="l" defTabSz="59932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599322" algn="l" defTabSz="59932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98984" algn="l" defTabSz="59932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198653" algn="l" defTabSz="59932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498313" algn="l" defTabSz="59932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797968" algn="l" defTabSz="59932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097623" algn="l" defTabSz="59932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397288" algn="l" defTabSz="59932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" y="3"/>
            <a:ext cx="9144000" cy="103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738" y="2037085"/>
            <a:ext cx="8858250" cy="45619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2730" tIns="32730" rIns="32730" bIns="327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>
                <a:sym typeface="Arial" pitchFamily="34" charset="0"/>
              </a:rPr>
              <a:t>Second level</a:t>
            </a:r>
          </a:p>
          <a:p>
            <a:pPr lvl="2"/>
            <a:r>
              <a:rPr lang="en-US">
                <a:sym typeface="Arial" pitchFamily="34" charset="0"/>
              </a:rPr>
              <a:t>Third level</a:t>
            </a:r>
          </a:p>
          <a:p>
            <a:pPr lvl="3"/>
            <a:r>
              <a:rPr lang="en-US">
                <a:sym typeface="Arial" pitchFamily="34" charset="0"/>
              </a:rPr>
              <a:t>Fourth level</a:t>
            </a:r>
          </a:p>
          <a:p>
            <a:pPr lvl="4"/>
            <a:r>
              <a:rPr lang="en-US">
                <a:sym typeface="Arial" pitchFamily="34" charset="0"/>
              </a:rPr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2879" y="1285878"/>
            <a:ext cx="8848204" cy="7512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2730" tIns="32730" rIns="32730" bIns="327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048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+mj-lt"/>
          <a:ea typeface="+mj-ea"/>
          <a:cs typeface="ヒラギノ角ゴ Pro W3"/>
          <a:sym typeface="Arial" pitchFamily="34" charset="0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cs typeface="ヒラギノ角ゴ Pro W3"/>
          <a:sym typeface="Arial" pitchFamily="34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cs typeface="ヒラギノ角ゴ Pro W3"/>
          <a:sym typeface="Arial" pitchFamily="34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cs typeface="ヒラギノ角ゴ Pro W3"/>
          <a:sym typeface="Arial" pitchFamily="34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cs typeface="ヒラギノ角ゴ Pro W3"/>
          <a:sym typeface="Arial" pitchFamily="34" charset="0"/>
        </a:defRPr>
      </a:lvl5pPr>
      <a:lvl6pPr marL="295127" algn="l" rtl="0" fontAlgn="base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sym typeface="Arial" charset="0"/>
        </a:defRPr>
      </a:lvl6pPr>
      <a:lvl7pPr marL="590198" algn="l" rtl="0" fontAlgn="base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sym typeface="Arial" charset="0"/>
        </a:defRPr>
      </a:lvl7pPr>
      <a:lvl8pPr marL="885466" algn="l" rtl="0" fontAlgn="base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sym typeface="Arial" charset="0"/>
        </a:defRPr>
      </a:lvl8pPr>
      <a:lvl9pPr marL="1180465" algn="l" rtl="0" fontAlgn="base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sym typeface="Arial" charset="0"/>
        </a:defRPr>
      </a:lvl9pPr>
    </p:titleStyle>
    <p:bodyStyle>
      <a:lvl1pPr marL="472421" indent="-366868" algn="l" rtl="0" eaLnBrk="0" fontAlgn="base" hangingPunct="0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/>
        <a:buChar char="•"/>
        <a:defRPr sz="1700">
          <a:solidFill>
            <a:srgbClr val="454545"/>
          </a:solidFill>
          <a:latin typeface="+mn-lt"/>
          <a:ea typeface="+mn-ea"/>
          <a:cs typeface="ヒラギノ角ゴ Pro W3"/>
          <a:sym typeface="Arial" pitchFamily="34" charset="0"/>
        </a:defRPr>
      </a:lvl1pPr>
      <a:lvl2pPr marL="760091" indent="-366868" algn="l" rtl="0" eaLnBrk="0" fontAlgn="base" hangingPunct="0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/>
        <a:buChar char="•"/>
        <a:defRPr sz="1700">
          <a:solidFill>
            <a:srgbClr val="454545"/>
          </a:solidFill>
          <a:latin typeface="+mn-lt"/>
          <a:ea typeface="+mn-ea"/>
          <a:cs typeface="ヒラギノ角ゴ Pro W3"/>
          <a:sym typeface="Arial" pitchFamily="34" charset="0"/>
        </a:defRPr>
      </a:lvl2pPr>
      <a:lvl3pPr marL="1046619" indent="-366868" algn="l" rtl="0" eaLnBrk="0" fontAlgn="base" hangingPunct="0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/>
        <a:buChar char="•"/>
        <a:defRPr sz="1700">
          <a:solidFill>
            <a:srgbClr val="454545"/>
          </a:solidFill>
          <a:latin typeface="+mn-lt"/>
          <a:ea typeface="+mn-ea"/>
          <a:cs typeface="ヒラギノ角ゴ Pro W3"/>
          <a:sym typeface="Arial" pitchFamily="34" charset="0"/>
        </a:defRPr>
      </a:lvl3pPr>
      <a:lvl4pPr marL="1334238" indent="-366868" algn="l" rtl="0" eaLnBrk="0" fontAlgn="base" hangingPunct="0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/>
        <a:buChar char="•"/>
        <a:defRPr sz="1700">
          <a:solidFill>
            <a:srgbClr val="454545"/>
          </a:solidFill>
          <a:latin typeface="+mn-lt"/>
          <a:ea typeface="+mn-ea"/>
          <a:cs typeface="ヒラギノ角ゴ Pro W3"/>
          <a:sym typeface="Arial" pitchFamily="34" charset="0"/>
        </a:defRPr>
      </a:lvl4pPr>
      <a:lvl5pPr marL="1621824" indent="-366868" algn="l" rtl="0" eaLnBrk="0" fontAlgn="base" hangingPunct="0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/>
        <a:buChar char="•"/>
        <a:defRPr sz="1700">
          <a:solidFill>
            <a:srgbClr val="454545"/>
          </a:solidFill>
          <a:latin typeface="+mn-lt"/>
          <a:ea typeface="+mn-ea"/>
          <a:cs typeface="ヒラギノ角ゴ Pro W3"/>
          <a:sym typeface="Arial" pitchFamily="34" charset="0"/>
        </a:defRPr>
      </a:lvl5pPr>
      <a:lvl6pPr marL="1918264" indent="-369056" algn="l" rtl="0" fontAlgn="base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 pitchFamily="32" charset="0"/>
        <a:buChar char="•"/>
        <a:defRPr sz="1700">
          <a:solidFill>
            <a:srgbClr val="454545"/>
          </a:solidFill>
          <a:latin typeface="+mn-lt"/>
          <a:ea typeface="+mn-ea"/>
          <a:sym typeface="Arial" charset="0"/>
        </a:defRPr>
      </a:lvl6pPr>
      <a:lvl7pPr marL="2213390" indent="-369056" algn="l" rtl="0" fontAlgn="base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 pitchFamily="32" charset="0"/>
        <a:buChar char="•"/>
        <a:defRPr sz="1700">
          <a:solidFill>
            <a:srgbClr val="454545"/>
          </a:solidFill>
          <a:latin typeface="+mn-lt"/>
          <a:ea typeface="+mn-ea"/>
          <a:sym typeface="Arial" charset="0"/>
        </a:defRPr>
      </a:lvl7pPr>
      <a:lvl8pPr marL="2508528" indent="-369056" algn="l" rtl="0" fontAlgn="base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 pitchFamily="32" charset="0"/>
        <a:buChar char="•"/>
        <a:defRPr sz="1700">
          <a:solidFill>
            <a:srgbClr val="454545"/>
          </a:solidFill>
          <a:latin typeface="+mn-lt"/>
          <a:ea typeface="+mn-ea"/>
          <a:sym typeface="Arial" charset="0"/>
        </a:defRPr>
      </a:lvl8pPr>
      <a:lvl9pPr marL="2803641" indent="-369056" algn="l" rtl="0" fontAlgn="base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 pitchFamily="32" charset="0"/>
        <a:buChar char="•"/>
        <a:defRPr sz="1700">
          <a:solidFill>
            <a:srgbClr val="454545"/>
          </a:solidFill>
          <a:latin typeface="+mn-lt"/>
          <a:ea typeface="+mn-ea"/>
          <a:sym typeface="Arial" charset="0"/>
        </a:defRPr>
      </a:lvl9pPr>
    </p:bodyStyle>
    <p:otherStyle>
      <a:defPPr>
        <a:defRPr lang="en-US"/>
      </a:defPPr>
      <a:lvl1pPr marL="0" algn="l" defTabSz="5901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295127" algn="l" defTabSz="5901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590198" algn="l" defTabSz="5901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85466" algn="l" defTabSz="5901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180465" algn="l" defTabSz="5901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475616" algn="l" defTabSz="5901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770731" algn="l" defTabSz="5901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065865" algn="l" defTabSz="5901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361024" algn="l" defTabSz="5901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1"/>
          <p:cNvSpPr>
            <a:spLocks noChangeShapeType="1"/>
          </p:cNvSpPr>
          <p:nvPr/>
        </p:nvSpPr>
        <p:spPr bwMode="auto">
          <a:xfrm>
            <a:off x="267893" y="6215064"/>
            <a:ext cx="8608219" cy="1489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3865" tIns="31920" rIns="63865" bIns="31920"/>
          <a:lstStyle/>
          <a:p>
            <a:endParaRPr lang="en-US">
              <a:latin typeface="Arial" pitchFamily="34" charset="0"/>
            </a:endParaRPr>
          </a:p>
        </p:txBody>
      </p:sp>
      <p:pic>
        <p:nvPicPr>
          <p:cNvPr id="4099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228" y="6143626"/>
            <a:ext cx="3269754" cy="69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331056"/>
      </p:ext>
    </p:extLst>
  </p:cSld>
  <p:clrMap bg1="dk1" tx1="lt1" bg2="dk2" tx2="lt2" accent1="accent1" accent2="accent2" accent3="accent3" accent4="accent4" accent5="accent5" accent6="accent6" hlink="hlink" folHlink="folHlink"/>
  <p:transition/>
  <p:txStyles>
    <p:titleStyle>
      <a:lvl1pPr marL="51894" indent="-51894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ヒラギノ角ゴ Pro W3"/>
          <a:sym typeface="Gill Sans"/>
        </a:defRPr>
      </a:lvl1pPr>
      <a:lvl2pPr marL="51894" indent="-51894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2pPr>
      <a:lvl3pPr marL="51894" indent="-51894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3pPr>
      <a:lvl4pPr marL="51894" indent="-51894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4pPr>
      <a:lvl5pPr marL="51894" indent="-51894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5pPr>
      <a:lvl6pPr marL="374750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6pPr>
      <a:lvl7pPr marL="694028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7pPr>
      <a:lvl8pPr marL="1013335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8pPr>
      <a:lvl9pPr marL="1332624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9pPr>
    </p:titleStyle>
    <p:bodyStyle>
      <a:lvl1pPr marL="674487" indent="-395797" algn="l" rtl="0" eaLnBrk="1" fontAlgn="base" hangingPunct="1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1pPr>
      <a:lvl2pPr marL="982835" indent="-395797" algn="l" rtl="0" eaLnBrk="1" fontAlgn="base" hangingPunct="1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2pPr>
      <a:lvl3pPr marL="1294130" indent="-395797" algn="l" rtl="0" eaLnBrk="1" fontAlgn="base" hangingPunct="1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3pPr>
      <a:lvl4pPr marL="1605428" indent="-395797" algn="l" rtl="0" eaLnBrk="1" fontAlgn="base" hangingPunct="1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4pPr>
      <a:lvl5pPr marL="1915254" indent="-395797" algn="l" rtl="0" eaLnBrk="1" fontAlgn="base" hangingPunct="1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5pPr>
      <a:lvl6pPr marL="2237314" indent="-399104" algn="l" rtl="0" eaLnBrk="1" fontAlgn="base" hangingPunct="1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2556612" indent="-399104" algn="l" rtl="0" eaLnBrk="1" fontAlgn="base" hangingPunct="1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2875920" indent="-399104" algn="l" rtl="0" eaLnBrk="1" fontAlgn="base" hangingPunct="1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3195213" indent="-399104" algn="l" rtl="0" eaLnBrk="1" fontAlgn="base" hangingPunct="1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6385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19284" algn="l" defTabSz="6385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38586" algn="l" defTabSz="6385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57902" algn="l" defTabSz="6385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77188" algn="l" defTabSz="6385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596497" algn="l" defTabSz="6385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15797" algn="l" defTabSz="6385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35102" algn="l" defTabSz="6385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54388" algn="l" defTabSz="6385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338" y="2036763"/>
            <a:ext cx="88582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Arial" pitchFamily="34" charset="0"/>
              </a:rPr>
              <a:t>Second level</a:t>
            </a:r>
          </a:p>
          <a:p>
            <a:pPr lvl="2"/>
            <a:r>
              <a:rPr lang="en-US" altLang="en-US">
                <a:sym typeface="Arial" pitchFamily="34" charset="0"/>
              </a:rPr>
              <a:t>Third level</a:t>
            </a:r>
          </a:p>
          <a:p>
            <a:pPr lvl="3"/>
            <a:r>
              <a:rPr lang="en-US" altLang="en-US">
                <a:sym typeface="Arial" pitchFamily="34" charset="0"/>
              </a:rPr>
              <a:t>Fourth level</a:t>
            </a:r>
          </a:p>
          <a:p>
            <a:pPr lvl="4"/>
            <a:r>
              <a:rPr lang="en-US" altLang="en-US">
                <a:sym typeface="Arial" pitchFamily="34" charset="0"/>
              </a:rPr>
              <a:t>Fifth level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2875" y="1285875"/>
            <a:ext cx="8848725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437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ransition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+mj-lt"/>
          <a:ea typeface="+mj-ea"/>
          <a:cs typeface="ヒラギノ角ゴ Pro W3"/>
          <a:sym typeface="Arial" pitchFamily="34" charset="0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cs typeface="ヒラギノ角ゴ Pro W3"/>
          <a:sym typeface="Arial" pitchFamily="34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cs typeface="ヒラギノ角ゴ Pro W3"/>
          <a:sym typeface="Arial" pitchFamily="34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cs typeface="ヒラギノ角ゴ Pro W3"/>
          <a:sym typeface="Arial" pitchFamily="34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cs typeface="ヒラギノ角ゴ Pro W3"/>
          <a:sym typeface="Arial" pitchFamily="34" charset="0"/>
        </a:defRPr>
      </a:lvl5pPr>
      <a:lvl6pPr marL="321457" algn="l" rtl="0" fontAlgn="base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sym typeface="Arial" charset="0"/>
        </a:defRPr>
      </a:lvl6pPr>
      <a:lvl7pPr marL="642915" algn="l" rtl="0" fontAlgn="base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sym typeface="Arial" charset="0"/>
        </a:defRPr>
      </a:lvl7pPr>
      <a:lvl8pPr marL="964372" algn="l" rtl="0" fontAlgn="base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sym typeface="Arial" charset="0"/>
        </a:defRPr>
      </a:lvl8pPr>
      <a:lvl9pPr marL="1285829" algn="l" rtl="0" fontAlgn="base">
        <a:lnSpc>
          <a:spcPct val="70000"/>
        </a:lnSpc>
        <a:spcBef>
          <a:spcPct val="0"/>
        </a:spcBef>
        <a:spcAft>
          <a:spcPct val="0"/>
        </a:spcAft>
        <a:defRPr sz="3400">
          <a:solidFill>
            <a:srgbClr val="EB7429"/>
          </a:solidFill>
          <a:latin typeface="Arial" charset="0"/>
          <a:ea typeface="ヒラギノ角ゴ Pro W3" pitchFamily="32" charset="-128"/>
          <a:sym typeface="Arial" charset="0"/>
        </a:defRPr>
      </a:lvl9pPr>
    </p:titleStyle>
    <p:bodyStyle>
      <a:lvl1pPr marL="517525" indent="-401638" algn="l" rtl="0" eaLnBrk="0" fontAlgn="base" hangingPunct="0">
        <a:spcBef>
          <a:spcPts val="1688"/>
        </a:spcBef>
        <a:spcAft>
          <a:spcPct val="0"/>
        </a:spcAft>
        <a:buClr>
          <a:srgbClr val="454545"/>
        </a:buClr>
        <a:buSzPct val="100000"/>
        <a:buFont typeface="Lucida Grande"/>
        <a:buChar char="•"/>
        <a:defRPr sz="1700">
          <a:solidFill>
            <a:srgbClr val="454545"/>
          </a:solidFill>
          <a:latin typeface="+mn-lt"/>
          <a:ea typeface="+mn-ea"/>
          <a:cs typeface="ヒラギノ角ゴ Pro W3"/>
          <a:sym typeface="Arial" pitchFamily="34" charset="0"/>
        </a:defRPr>
      </a:lvl1pPr>
      <a:lvl2pPr marL="830263" indent="-401638" algn="l" rtl="0" eaLnBrk="0" fontAlgn="base" hangingPunct="0">
        <a:spcBef>
          <a:spcPts val="1688"/>
        </a:spcBef>
        <a:spcAft>
          <a:spcPct val="0"/>
        </a:spcAft>
        <a:buClr>
          <a:srgbClr val="454545"/>
        </a:buClr>
        <a:buSzPct val="100000"/>
        <a:buFont typeface="Lucida Grande"/>
        <a:buChar char="•"/>
        <a:defRPr sz="1700">
          <a:solidFill>
            <a:srgbClr val="454545"/>
          </a:solidFill>
          <a:latin typeface="+mn-lt"/>
          <a:ea typeface="+mn-ea"/>
          <a:cs typeface="ヒラギノ角ゴ Pro W3"/>
          <a:sym typeface="Arial" pitchFamily="34" charset="0"/>
        </a:defRPr>
      </a:lvl2pPr>
      <a:lvl3pPr marL="1141413" indent="-401638" algn="l" rtl="0" eaLnBrk="0" fontAlgn="base" hangingPunct="0">
        <a:spcBef>
          <a:spcPts val="1688"/>
        </a:spcBef>
        <a:spcAft>
          <a:spcPct val="0"/>
        </a:spcAft>
        <a:buClr>
          <a:srgbClr val="454545"/>
        </a:buClr>
        <a:buSzPct val="100000"/>
        <a:buFont typeface="Lucida Grande"/>
        <a:buChar char="•"/>
        <a:defRPr sz="1700">
          <a:solidFill>
            <a:srgbClr val="454545"/>
          </a:solidFill>
          <a:latin typeface="+mn-lt"/>
          <a:ea typeface="+mn-ea"/>
          <a:cs typeface="ヒラギノ角ゴ Pro W3"/>
          <a:sym typeface="Arial" pitchFamily="34" charset="0"/>
        </a:defRPr>
      </a:lvl3pPr>
      <a:lvl4pPr marL="1454150" indent="-401638" algn="l" rtl="0" eaLnBrk="0" fontAlgn="base" hangingPunct="0">
        <a:spcBef>
          <a:spcPts val="1688"/>
        </a:spcBef>
        <a:spcAft>
          <a:spcPct val="0"/>
        </a:spcAft>
        <a:buClr>
          <a:srgbClr val="454545"/>
        </a:buClr>
        <a:buSzPct val="100000"/>
        <a:buFont typeface="Lucida Grande"/>
        <a:buChar char="•"/>
        <a:defRPr sz="1700">
          <a:solidFill>
            <a:srgbClr val="454545"/>
          </a:solidFill>
          <a:latin typeface="+mn-lt"/>
          <a:ea typeface="+mn-ea"/>
          <a:cs typeface="ヒラギノ角ゴ Pro W3"/>
          <a:sym typeface="Arial" pitchFamily="34" charset="0"/>
        </a:defRPr>
      </a:lvl4pPr>
      <a:lvl5pPr marL="1766888" indent="-401638" algn="l" rtl="0" eaLnBrk="0" fontAlgn="base" hangingPunct="0">
        <a:spcBef>
          <a:spcPts val="1688"/>
        </a:spcBef>
        <a:spcAft>
          <a:spcPct val="0"/>
        </a:spcAft>
        <a:buClr>
          <a:srgbClr val="454545"/>
        </a:buClr>
        <a:buSzPct val="100000"/>
        <a:buFont typeface="Lucida Grande"/>
        <a:buChar char="•"/>
        <a:defRPr sz="1700">
          <a:solidFill>
            <a:srgbClr val="454545"/>
          </a:solidFill>
          <a:latin typeface="+mn-lt"/>
          <a:ea typeface="+mn-ea"/>
          <a:cs typeface="ヒラギノ角ゴ Pro W3"/>
          <a:sym typeface="Arial" pitchFamily="34" charset="0"/>
        </a:defRPr>
      </a:lvl5pPr>
      <a:lvl6pPr marL="2089473" indent="-401822" algn="l" rtl="0" fontAlgn="base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 pitchFamily="32" charset="0"/>
        <a:buChar char="•"/>
        <a:defRPr sz="1700">
          <a:solidFill>
            <a:srgbClr val="454545"/>
          </a:solidFill>
          <a:latin typeface="+mn-lt"/>
          <a:ea typeface="+mn-ea"/>
          <a:sym typeface="Arial" charset="0"/>
        </a:defRPr>
      </a:lvl6pPr>
      <a:lvl7pPr marL="2410930" indent="-401822" algn="l" rtl="0" fontAlgn="base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 pitchFamily="32" charset="0"/>
        <a:buChar char="•"/>
        <a:defRPr sz="1700">
          <a:solidFill>
            <a:srgbClr val="454545"/>
          </a:solidFill>
          <a:latin typeface="+mn-lt"/>
          <a:ea typeface="+mn-ea"/>
          <a:sym typeface="Arial" charset="0"/>
        </a:defRPr>
      </a:lvl7pPr>
      <a:lvl8pPr marL="2732387" indent="-401822" algn="l" rtl="0" fontAlgn="base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 pitchFamily="32" charset="0"/>
        <a:buChar char="•"/>
        <a:defRPr sz="1700">
          <a:solidFill>
            <a:srgbClr val="454545"/>
          </a:solidFill>
          <a:latin typeface="+mn-lt"/>
          <a:ea typeface="+mn-ea"/>
          <a:sym typeface="Arial" charset="0"/>
        </a:defRPr>
      </a:lvl8pPr>
      <a:lvl9pPr marL="3053845" indent="-401822" algn="l" rtl="0" fontAlgn="base">
        <a:spcBef>
          <a:spcPts val="1687"/>
        </a:spcBef>
        <a:spcAft>
          <a:spcPct val="0"/>
        </a:spcAft>
        <a:buClr>
          <a:srgbClr val="454545"/>
        </a:buClr>
        <a:buSzPct val="100000"/>
        <a:buFont typeface="Lucida Grande" pitchFamily="32" charset="0"/>
        <a:buChar char="•"/>
        <a:defRPr sz="1700">
          <a:solidFill>
            <a:srgbClr val="454545"/>
          </a:solidFill>
          <a:latin typeface="+mn-lt"/>
          <a:ea typeface="+mn-ea"/>
          <a:sym typeface="Arial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1"/>
          <p:cNvSpPr>
            <a:spLocks noChangeShapeType="1"/>
          </p:cNvSpPr>
          <p:nvPr/>
        </p:nvSpPr>
        <p:spPr bwMode="auto">
          <a:xfrm>
            <a:off x="268288" y="6215063"/>
            <a:ext cx="8609012" cy="1587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597" tIns="31244" rIns="62597" bIns="31244"/>
          <a:lstStyle/>
          <a:p>
            <a:endParaRPr lang="en-US"/>
          </a:p>
        </p:txBody>
      </p:sp>
      <p:pic>
        <p:nvPicPr>
          <p:cNvPr id="9219" name="Picture 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25" y="6143625"/>
            <a:ext cx="3268663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151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65" r:id="rId12"/>
  </p:sldLayoutIdLst>
  <p:transition/>
  <p:txStyles>
    <p:titleStyle>
      <a:lvl1pPr marL="6350" indent="-635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ヒラギノ角ゴ Pro W3"/>
          <a:sym typeface="Gill Sans"/>
        </a:defRPr>
      </a:lvl1pPr>
      <a:lvl2pPr marL="6350" indent="-635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2pPr>
      <a:lvl3pPr marL="6350" indent="-635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3pPr>
      <a:lvl4pPr marL="6350" indent="-635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4pPr>
      <a:lvl5pPr marL="6350" indent="-635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cs typeface="ヒラギノ角ゴ Pro W3"/>
          <a:sym typeface="Gill Sans"/>
        </a:defRPr>
      </a:lvl5pPr>
      <a:lvl6pPr marL="36725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6pPr>
      <a:lvl7pPr marL="68013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7pPr>
      <a:lvl8pPr marL="993016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8pPr>
      <a:lvl9pPr marL="1305956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32" charset="0"/>
          <a:ea typeface="ヒラギノ角ゴ Pro W3" pitchFamily="32" charset="-128"/>
          <a:sym typeface="Gill Sans" pitchFamily="32" charset="0"/>
        </a:defRPr>
      </a:lvl9pPr>
    </p:titleStyle>
    <p:bodyStyle>
      <a:lvl1pPr marL="587375" indent="-309563" algn="l" rtl="0" eaLnBrk="0" fontAlgn="base" hangingPunct="0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1pPr>
      <a:lvl2pPr marL="896938" indent="-309563" algn="l" rtl="0" eaLnBrk="0" fontAlgn="base" hangingPunct="0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2pPr>
      <a:lvl3pPr marL="1206500" indent="-309563" algn="l" rtl="0" eaLnBrk="0" fontAlgn="base" hangingPunct="0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3pPr>
      <a:lvl4pPr marL="1514475" indent="-309563" algn="l" rtl="0" eaLnBrk="0" fontAlgn="base" hangingPunct="0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4pPr>
      <a:lvl5pPr marL="1819275" indent="-309563" algn="l" rtl="0" eaLnBrk="0" fontAlgn="base" hangingPunct="0">
        <a:spcBef>
          <a:spcPts val="1688"/>
        </a:spcBef>
        <a:spcAft>
          <a:spcPct val="0"/>
        </a:spcAft>
        <a:buClr>
          <a:srgbClr val="000000"/>
        </a:buClr>
        <a:buSzPct val="171000"/>
        <a:buFont typeface="Lucida Grande"/>
        <a:buChar char="•"/>
        <a:defRPr sz="3000">
          <a:solidFill>
            <a:schemeClr val="tx1"/>
          </a:solidFill>
          <a:latin typeface="+mn-lt"/>
          <a:ea typeface="+mn-ea"/>
          <a:cs typeface="ヒラギノ角ゴ Pro W3"/>
          <a:sym typeface="Gill Sans"/>
        </a:defRPr>
      </a:lvl5pPr>
      <a:lvl6pPr marL="2192545" indent="-39113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2505482" indent="-39113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2818378" indent="-39113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3131286" indent="-391133" algn="l" rtl="0" fontAlgn="base">
        <a:spcBef>
          <a:spcPts val="1687"/>
        </a:spcBef>
        <a:spcAft>
          <a:spcPct val="0"/>
        </a:spcAft>
        <a:buClr>
          <a:srgbClr val="000000"/>
        </a:buClr>
        <a:buSzPct val="171000"/>
        <a:buFont typeface="Lucida Grande" pitchFamily="32" charset="0"/>
        <a:buChar char="•"/>
        <a:defRPr sz="30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6258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12915" algn="l" defTabSz="6258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25814" algn="l" defTabSz="6258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38738" algn="l" defTabSz="6258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51699" algn="l" defTabSz="6258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64570" algn="l" defTabSz="6258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877475" algn="l" defTabSz="6258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90380" algn="l" defTabSz="6258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3310" algn="l" defTabSz="6258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3"/>
          <p:cNvSpPr>
            <a:spLocks noGrp="1"/>
          </p:cNvSpPr>
          <p:nvPr>
            <p:ph type="ctrTitle"/>
          </p:nvPr>
        </p:nvSpPr>
        <p:spPr>
          <a:xfrm>
            <a:off x="1828800" y="4495800"/>
            <a:ext cx="6629400" cy="1371600"/>
          </a:xfrm>
        </p:spPr>
        <p:txBody>
          <a:bodyPr/>
          <a:lstStyle/>
          <a:p>
            <a:pPr algn="ctr"/>
            <a:r>
              <a:rPr lang="en-US" altLang="en-US" sz="2400" dirty="0"/>
              <a:t> </a:t>
            </a:r>
            <a:r>
              <a:rPr lang="en-US" sz="3200" b="1" dirty="0">
                <a:solidFill>
                  <a:srgbClr val="00B0F0"/>
                </a:solidFill>
              </a:rPr>
              <a:t>North Carolina Cattle Conference</a:t>
            </a:r>
            <a:br>
              <a:rPr lang="en-US" sz="3200" b="1" dirty="0">
                <a:solidFill>
                  <a:srgbClr val="00B0F0"/>
                </a:solidFill>
              </a:rPr>
            </a:br>
            <a:r>
              <a:rPr lang="en-US" sz="3200" b="1" dirty="0">
                <a:solidFill>
                  <a:srgbClr val="00B0F0"/>
                </a:solidFill>
              </a:rPr>
              <a:t>February 21, 2025</a:t>
            </a:r>
            <a:br>
              <a:rPr lang="en-US" sz="3200" b="1" dirty="0">
                <a:solidFill>
                  <a:srgbClr val="00B0F0"/>
                </a:solidFill>
              </a:rPr>
            </a:br>
            <a:r>
              <a:rPr lang="en-US" sz="3200" b="1" dirty="0">
                <a:solidFill>
                  <a:srgbClr val="F69200"/>
                </a:solidFill>
              </a:rPr>
              <a:t>Mike Murphy</a:t>
            </a:r>
            <a:br>
              <a:rPr lang="en-US" sz="3200" b="1" dirty="0">
                <a:solidFill>
                  <a:srgbClr val="00B0F0"/>
                </a:solidFill>
              </a:rPr>
            </a:br>
            <a:br>
              <a:rPr lang="en-US" sz="3200" b="1" dirty="0">
                <a:solidFill>
                  <a:schemeClr val="bg1"/>
                </a:solidFill>
              </a:rPr>
            </a:br>
            <a:br>
              <a:rPr lang="en-US" altLang="en-US" b="1" dirty="0">
                <a:solidFill>
                  <a:schemeClr val="bg1"/>
                </a:solidFill>
              </a:rPr>
            </a:br>
            <a:br>
              <a:rPr lang="en-US" altLang="en-US" sz="2400" dirty="0">
                <a:solidFill>
                  <a:schemeClr val="bg1"/>
                </a:solidFill>
              </a:rPr>
            </a:br>
            <a:br>
              <a:rPr lang="en-US" altLang="en-US" sz="2400" dirty="0">
                <a:solidFill>
                  <a:schemeClr val="bg1"/>
                </a:solidFill>
              </a:rPr>
            </a:br>
            <a:r>
              <a:rPr lang="en-US" altLang="en-US" sz="3400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690568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5B0B8A-1D84-9F9A-E9C3-1DC63C631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0" y="0"/>
            <a:ext cx="900953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22712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D1053-8D4E-7AEC-0A9C-6822771D3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CA4C6A-AC77-BAE0-F9DA-743673E1B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1140" y="1082849"/>
            <a:ext cx="6601976" cy="46648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609EA0-0592-82CF-DE9A-94CEA003A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181" y="2213733"/>
            <a:ext cx="2070849" cy="2403101"/>
          </a:xfr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z="3600" kern="1200">
                <a:cs typeface="+mj-cs"/>
              </a:rPr>
              <a:t>THE ODDS FAVOR</a:t>
            </a:r>
            <a:br>
              <a:rPr lang="en-US" sz="3600" kern="1200">
                <a:cs typeface="+mj-cs"/>
              </a:rPr>
            </a:br>
            <a:endParaRPr lang="en-US" sz="3600" kern="1200"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B80F92-9E56-3BAF-1AB2-39B033918295}"/>
              </a:ext>
            </a:extLst>
          </p:cNvPr>
          <p:cNvSpPr txBox="1"/>
          <p:nvPr/>
        </p:nvSpPr>
        <p:spPr>
          <a:xfrm>
            <a:off x="280181" y="3993048"/>
            <a:ext cx="178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/>
              <a:t>THIS LOOKS VERY LA NIÑA. THE DRIEST IS THE SOUTHWEST AND PORTIONS OF THE PLAINS.</a:t>
            </a:r>
          </a:p>
        </p:txBody>
      </p:sp>
    </p:spTree>
    <p:extLst>
      <p:ext uri="{BB962C8B-B14F-4D97-AF65-F5344CB8AC3E}">
        <p14:creationId xmlns:p14="http://schemas.microsoft.com/office/powerpoint/2010/main" val="51959392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A77B3-BE1E-2837-D509-B5363181A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120C1B-741B-974E-C055-8C4CF94D2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1141" y="1082850"/>
            <a:ext cx="6601974" cy="46648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A9389C-6AD4-35F6-AFF7-C90A6BCB8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89" y="1675480"/>
            <a:ext cx="2070849" cy="2403101"/>
          </a:xfr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z="3600" kern="1200">
                <a:cs typeface="+mj-cs"/>
              </a:rPr>
              <a:t>THE ODDS FAVOR</a:t>
            </a:r>
            <a:br>
              <a:rPr lang="en-US" sz="3600" kern="1200">
                <a:cs typeface="+mj-cs"/>
              </a:rPr>
            </a:br>
            <a:endParaRPr lang="en-US" sz="3600" kern="1200"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7824F0-5EE6-71F5-73D0-DAF67CF2444B}"/>
              </a:ext>
            </a:extLst>
          </p:cNvPr>
          <p:cNvSpPr txBox="1"/>
          <p:nvPr/>
        </p:nvSpPr>
        <p:spPr>
          <a:xfrm>
            <a:off x="325853" y="3521369"/>
            <a:ext cx="17843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/>
              <a:t>FACTOR IN MODELINGS’ WARM BIAS…COOLER POCKETS OF WEATHER FOR THE CENTRAL U.S./MIDWEST. HEAT BUILDS ACROSS THE WEST AND PARTS OF CANADA.</a:t>
            </a:r>
          </a:p>
        </p:txBody>
      </p:sp>
    </p:spTree>
    <p:extLst>
      <p:ext uri="{BB962C8B-B14F-4D97-AF65-F5344CB8AC3E}">
        <p14:creationId xmlns:p14="http://schemas.microsoft.com/office/powerpoint/2010/main" val="354230140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52E62-D6C8-9101-A915-21FC5E11B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0D0CAA-8088-C868-7FDB-A9DFD3FC6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1141" y="1082849"/>
            <a:ext cx="6601974" cy="466486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627972-5D73-0FA9-3803-9DD79C0F9953}"/>
              </a:ext>
            </a:extLst>
          </p:cNvPr>
          <p:cNvSpPr txBox="1">
            <a:spLocks/>
          </p:cNvSpPr>
          <p:nvPr/>
        </p:nvSpPr>
        <p:spPr>
          <a:xfrm>
            <a:off x="363962" y="1595020"/>
            <a:ext cx="2070849" cy="2403101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  <a:defRPr/>
            </a:pPr>
            <a:r>
              <a:rPr lang="en-US" sz="3600">
                <a:solidFill>
                  <a:prstClr val="black"/>
                </a:solidFill>
                <a:latin typeface="Calibri Light" panose="020F0302020204030204"/>
              </a:rPr>
              <a:t>THE ODDS FAVOR</a:t>
            </a:r>
            <a:br>
              <a:rPr lang="en-US" sz="3600">
                <a:solidFill>
                  <a:prstClr val="black"/>
                </a:solidFill>
                <a:latin typeface="Calibri Light" panose="020F0302020204030204"/>
              </a:rPr>
            </a:br>
            <a:endParaRPr lang="en-US" sz="360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6F2621-ACB8-5E9E-E56B-07466BA40D51}"/>
              </a:ext>
            </a:extLst>
          </p:cNvPr>
          <p:cNvSpPr txBox="1"/>
          <p:nvPr/>
        </p:nvSpPr>
        <p:spPr>
          <a:xfrm>
            <a:off x="363961" y="3448052"/>
            <a:ext cx="17843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/>
              <a:t>HISTORY SUPPORTS A STRONGER MONSOON SEASON THAN LAST YEAR’S. MOISTURE FOR THE CORN AND NORTHERN HAY HIGHLY TIMING DEPENDENT.</a:t>
            </a:r>
          </a:p>
        </p:txBody>
      </p:sp>
    </p:spTree>
    <p:extLst>
      <p:ext uri="{BB962C8B-B14F-4D97-AF65-F5344CB8AC3E}">
        <p14:creationId xmlns:p14="http://schemas.microsoft.com/office/powerpoint/2010/main" val="53659108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D30AE0-7998-E6B7-2DAA-16F415D5F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12" y="814387"/>
            <a:ext cx="6048375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2547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F4313-D0BB-9CD3-638B-D432119E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8348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1A897F-E06B-DDFB-7FD7-094F1A4C0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" y="-58392"/>
            <a:ext cx="9090660" cy="622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1491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920E9A-6021-3F72-3E91-B411A04BD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62"/>
            <a:ext cx="9144000" cy="616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257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533DA9-AF75-29F6-893D-3AE0848B7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9577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04449-00D9-5956-B5D7-6D4746EA9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Headwinds to Beef Cow Herd Expansion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45FB2-5813-0410-08EA-346169909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93" y="2125266"/>
            <a:ext cx="5760387" cy="3263504"/>
          </a:xfrm>
        </p:spPr>
        <p:txBody>
          <a:bodyPr/>
          <a:lstStyle/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Long-term weather patterns</a:t>
            </a:r>
          </a:p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Age of producer</a:t>
            </a:r>
          </a:p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Labor availability and cost</a:t>
            </a:r>
          </a:p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Availability and cost of capital</a:t>
            </a:r>
          </a:p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Urban sprawl</a:t>
            </a:r>
          </a:p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Alternative land use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59266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A27715-A827-F46F-9AD1-1C7652D0B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44"/>
            <a:ext cx="9144000" cy="617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550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47FE24-E3FE-D808-242C-A65893667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71"/>
            <a:ext cx="90678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2868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2EC2B0-6286-57DC-CEE9-8F129224E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0584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03BE61-5097-C0C7-3257-4ECD3DDBE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7722"/>
            <a:ext cx="9067800" cy="613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7572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D43655-1D6B-E624-0E11-DABF89EEC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" y="6790"/>
            <a:ext cx="9044940" cy="616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7975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179E7A-0FEF-4CAB-3DC6-DC0C5B162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0"/>
            <a:ext cx="9067800" cy="620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6589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BD038C-910E-412C-8E22-5C989E90D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3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4264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76E2A4-9758-070C-411E-F12ED592E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90"/>
            <a:ext cx="9145509" cy="611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8655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49AB27-0E5D-637E-3A3A-FFCDE2230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3067" cy="6172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E7F92F-2052-9A10-4310-EE9EEC205025}"/>
              </a:ext>
            </a:extLst>
          </p:cNvPr>
          <p:cNvSpPr txBox="1"/>
          <p:nvPr/>
        </p:nvSpPr>
        <p:spPr>
          <a:xfrm>
            <a:off x="3810000" y="685800"/>
            <a:ext cx="2743200" cy="1631216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/>
              <a:t>From 2012-2014</a:t>
            </a:r>
          </a:p>
          <a:p>
            <a:pPr algn="ctr"/>
            <a:r>
              <a:rPr lang="en-US" sz="2000" b="1" dirty="0"/>
              <a:t>Beef +4 lbs.</a:t>
            </a:r>
          </a:p>
          <a:p>
            <a:pPr algn="ctr"/>
            <a:r>
              <a:rPr lang="en-US" sz="2000" b="1" dirty="0"/>
              <a:t>Pork +4 lbs.</a:t>
            </a:r>
          </a:p>
          <a:p>
            <a:pPr algn="ctr"/>
            <a:r>
              <a:rPr lang="en-US" sz="2000" b="1" dirty="0"/>
              <a:t>Chicken +18 lbs.</a:t>
            </a:r>
          </a:p>
          <a:p>
            <a:pPr algn="ctr"/>
            <a:r>
              <a:rPr lang="en-US" sz="2000" b="1" dirty="0"/>
              <a:t>Turkey -2 lbs.</a:t>
            </a:r>
          </a:p>
        </p:txBody>
      </p:sp>
    </p:spTree>
    <p:extLst>
      <p:ext uri="{BB962C8B-B14F-4D97-AF65-F5344CB8AC3E}">
        <p14:creationId xmlns:p14="http://schemas.microsoft.com/office/powerpoint/2010/main" val="205500021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871C84-1E61-B4E2-4880-8077CBE42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4" y="91228"/>
            <a:ext cx="9058275" cy="61571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D6156A-412C-51F1-43B9-40F8A7FCCFDE}"/>
              </a:ext>
            </a:extLst>
          </p:cNvPr>
          <p:cNvSpPr txBox="1"/>
          <p:nvPr/>
        </p:nvSpPr>
        <p:spPr>
          <a:xfrm>
            <a:off x="1182880" y="1066800"/>
            <a:ext cx="5334000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/>
              <a:t>Beef prices will not go up as fast as the combination of inflation and declining supplies would suggest.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3F893B-591A-C93F-AABD-8913FCFB733F}"/>
              </a:ext>
            </a:extLst>
          </p:cNvPr>
          <p:cNvSpPr txBox="1"/>
          <p:nvPr/>
        </p:nvSpPr>
        <p:spPr>
          <a:xfrm>
            <a:off x="2781300" y="4800600"/>
            <a:ext cx="3255235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600" b="1" dirty="0"/>
              <a:t>2000-2019 +4.5%/year average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F3AEAC-C042-393A-0290-2AB48E29F348}"/>
              </a:ext>
            </a:extLst>
          </p:cNvPr>
          <p:cNvSpPr txBox="1"/>
          <p:nvPr/>
        </p:nvSpPr>
        <p:spPr>
          <a:xfrm>
            <a:off x="6285376" y="3230940"/>
            <a:ext cx="1304891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600" b="1" dirty="0"/>
              <a:t>2020  +10%</a:t>
            </a:r>
          </a:p>
          <a:p>
            <a:r>
              <a:rPr lang="en-US" sz="1600" b="1" dirty="0"/>
              <a:t>2021   +9%</a:t>
            </a:r>
          </a:p>
          <a:p>
            <a:r>
              <a:rPr lang="en-US" sz="1600" b="1" dirty="0"/>
              <a:t>2022   +5%</a:t>
            </a:r>
          </a:p>
          <a:p>
            <a:pPr marL="342900" indent="-342900">
              <a:buAutoNum type="arabicPlain" startAt="2023"/>
            </a:pPr>
            <a:r>
              <a:rPr lang="en-US" sz="1600" b="1" dirty="0"/>
              <a:t>   +4%</a:t>
            </a:r>
          </a:p>
          <a:p>
            <a:pPr marL="342900" indent="-342900">
              <a:buAutoNum type="arabicPlain" startAt="2023"/>
            </a:pPr>
            <a:r>
              <a:rPr lang="en-US" sz="1600" b="1" dirty="0"/>
              <a:t>   +5%</a:t>
            </a:r>
          </a:p>
          <a:p>
            <a:pPr marL="342900" indent="-342900">
              <a:buAutoNum type="arabicPlain" startAt="2023"/>
            </a:pPr>
            <a:r>
              <a:rPr lang="en-US" sz="1600" b="1" dirty="0"/>
              <a:t>F +3%</a:t>
            </a:r>
          </a:p>
        </p:txBody>
      </p:sp>
    </p:spTree>
    <p:extLst>
      <p:ext uri="{BB962C8B-B14F-4D97-AF65-F5344CB8AC3E}">
        <p14:creationId xmlns:p14="http://schemas.microsoft.com/office/powerpoint/2010/main" val="417086483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BB4141-A739-389B-417A-2F7260B05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9927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B26B08-12F5-96C9-16AF-F1C4CC612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023" y="0"/>
            <a:ext cx="9000308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35718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D2AC6A-2992-D072-3E15-60AB41BA9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3025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C423F1-0441-C7D4-4791-7CDDAF0A2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7004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E92AF8-8807-3C11-5C8F-C00FAE04C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1370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3A352F-F605-5769-2A81-A9A9B8EB7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556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A3E798-832B-E645-C09C-516CA2B0E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971" y="0"/>
            <a:ext cx="8976359" cy="61830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E54AD4-586F-58FE-F106-5CF0E099B7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3733800"/>
            <a:ext cx="3078747" cy="1316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CE4A57-B8B1-C023-AF00-1DC38E6D33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800" y="990600"/>
            <a:ext cx="2712955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6892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0F3402-4D5B-634A-F0FF-B428D00ED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7"/>
            <a:ext cx="9067800" cy="627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02668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71AED71-A942-1A2C-47DB-B0F138B08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16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32267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4796CA-2235-A5A2-DA6D-151055D88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84" y="152400"/>
            <a:ext cx="8144632" cy="59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3936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1633DC-8191-6CBB-EFE1-EC7791B26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66" y="280143"/>
            <a:ext cx="7859067" cy="570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993966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3A50D0-FF16-4B90-C869-CDAE814C8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84" y="152400"/>
            <a:ext cx="8220832" cy="597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6688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ED9E12-3CEA-4BB1-3114-AA3C24D79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84" y="228600"/>
            <a:ext cx="8144632" cy="59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82275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685C81-C5AB-0D99-C0CB-3200B903F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84" y="6991"/>
            <a:ext cx="8373232" cy="608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5248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ctrTitle"/>
          </p:nvPr>
        </p:nvSpPr>
        <p:spPr>
          <a:xfrm>
            <a:off x="3964785" y="4500566"/>
            <a:ext cx="4982766" cy="750094"/>
          </a:xfrm>
        </p:spPr>
        <p:txBody>
          <a:bodyPr/>
          <a:lstStyle/>
          <a:p>
            <a:r>
              <a:rPr lang="en-US" sz="4600" dirty="0">
                <a:solidFill>
                  <a:srgbClr val="F57F25"/>
                </a:solidFill>
              </a:rPr>
              <a:t>Thank You!</a:t>
            </a:r>
          </a:p>
        </p:txBody>
      </p:sp>
      <p:sp>
        <p:nvSpPr>
          <p:cNvPr id="61443" name="Subtitle 2"/>
          <p:cNvSpPr>
            <a:spLocks noGrp="1"/>
          </p:cNvSpPr>
          <p:nvPr>
            <p:ph type="subTitle" sz="quarter" idx="1"/>
          </p:nvPr>
        </p:nvSpPr>
        <p:spPr>
          <a:xfrm>
            <a:off x="3929062" y="5250656"/>
            <a:ext cx="4982766" cy="535781"/>
          </a:xfrm>
          <a:ln w="12700"/>
        </p:spPr>
        <p:txBody>
          <a:bodyPr/>
          <a:lstStyle/>
          <a:p>
            <a:pPr marL="105880"/>
            <a:r>
              <a:rPr lang="en-US" sz="2800" b="1" dirty="0">
                <a:solidFill>
                  <a:srgbClr val="F97B35"/>
                </a:solidFill>
              </a:rPr>
              <a:t>www.cattlefax.com</a:t>
            </a:r>
          </a:p>
          <a:p>
            <a:pPr marL="105880"/>
            <a:r>
              <a:rPr lang="en-US" sz="2800" b="1" dirty="0">
                <a:latin typeface="+mj-lt"/>
                <a:ea typeface="+mj-ea"/>
              </a:rPr>
              <a:t>1.800.825.7525</a:t>
            </a:r>
          </a:p>
          <a:p>
            <a:pPr marL="10588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134947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Chart_white">
  <a:themeElements>
    <a:clrScheme name="Chart_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hart_white">
      <a:majorFont>
        <a:latin typeface="Gill Sans"/>
        <a:ea typeface="ヒラギノ角ゴ Pro W3"/>
        <a:cs typeface=""/>
      </a:majorFont>
      <a:minorFont>
        <a:latin typeface="Gill Sans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lnDef>
  </a:objectDefaults>
  <a:extraClrSchemeLst>
    <a:extraClrScheme>
      <a:clrScheme name="Chart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hart_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hart_black">
      <a:majorFont>
        <a:latin typeface="Gill Sans"/>
        <a:ea typeface="ヒラギノ角ゴ Pro W3"/>
        <a:cs typeface=""/>
      </a:majorFont>
      <a:minorFont>
        <a:latin typeface="Gill Sans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lnDef>
  </a:objectDefaults>
  <a:extraClrSchemeLst>
    <a:extraClrScheme>
      <a:clrScheme name="Chart_bla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4_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hart_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hart_black">
      <a:majorFont>
        <a:latin typeface="Gill Sans"/>
        <a:ea typeface="ヒラギノ角ゴ Pro W3"/>
        <a:cs typeface=""/>
      </a:majorFont>
      <a:minorFont>
        <a:latin typeface="Gill Sans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lnDef>
  </a:objectDefaults>
  <a:extraClrSchemeLst>
    <a:extraClrScheme>
      <a:clrScheme name="Chart_bla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Chart_white">
  <a:themeElements>
    <a:clrScheme name="Chart_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hart_white">
      <a:majorFont>
        <a:latin typeface="Gill Sans"/>
        <a:ea typeface="ヒラギノ角ゴ Pro W3"/>
        <a:cs typeface=""/>
      </a:majorFont>
      <a:minorFont>
        <a:latin typeface="Gill Sans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32" charset="-128"/>
          </a:defRPr>
        </a:defPPr>
      </a:lstStyle>
    </a:lnDef>
  </a:objectDefaults>
  <a:extraClrSchemeLst>
    <a:extraClrScheme>
      <a:clrScheme name="Chart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CE467D31312D48872F3959FF6A9D0D" ma:contentTypeVersion="21" ma:contentTypeDescription="Create a new document." ma:contentTypeScope="" ma:versionID="04c664dc3c55a4407d71fceb7a85c9e7">
  <xsd:schema xmlns:xsd="http://www.w3.org/2001/XMLSchema" xmlns:xs="http://www.w3.org/2001/XMLSchema" xmlns:p="http://schemas.microsoft.com/office/2006/metadata/properties" xmlns:ns1="http://schemas.microsoft.com/sharepoint/v3" xmlns:ns2="187fb718-09ed-4086-8f54-cb621d76d9be" xmlns:ns3="958c4226-59ef-4f76-acde-a9336029946d" targetNamespace="http://schemas.microsoft.com/office/2006/metadata/properties" ma:root="true" ma:fieldsID="d4828cfbf64534ca11bcd053e5f25ffc" ns1:_="" ns2:_="" ns3:_="">
    <xsd:import namespace="http://schemas.microsoft.com/sharepoint/v3"/>
    <xsd:import namespace="187fb718-09ed-4086-8f54-cb621d76d9be"/>
    <xsd:import namespace="958c4226-59ef-4f76-acde-a933602994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7fb718-09ed-4086-8f54-cb621d76d9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032fb95-003a-4145-81ef-f0471e3eba6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8c4226-59ef-4f76-acde-a9336029946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8d298a1-855f-4143-ac72-1198c619b6ed}" ma:internalName="TaxCatchAll" ma:showField="CatchAllData" ma:web="958c4226-59ef-4f76-acde-a933602994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7fb718-09ed-4086-8f54-cb621d76d9be">
      <Terms xmlns="http://schemas.microsoft.com/office/infopath/2007/PartnerControls"/>
    </lcf76f155ced4ddcb4097134ff3c332f>
    <TaxCatchAll xmlns="958c4226-59ef-4f76-acde-a9336029946d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D3403C7-8F8D-42BA-B764-164E1AAFB3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87fb718-09ed-4086-8f54-cb621d76d9be"/>
    <ds:schemaRef ds:uri="958c4226-59ef-4f76-acde-a933602994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52F0CF-6EAC-42CC-8CB4-741A1B9550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915331-D408-4EF5-908F-83FDE277DB04}">
  <ds:schemaRefs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microsoft.com/sharepoint/v3"/>
    <ds:schemaRef ds:uri="958c4226-59ef-4f76-acde-a9336029946d"/>
    <ds:schemaRef ds:uri="187fb718-09ed-4086-8f54-cb621d76d9b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13693</TotalTime>
  <Pages>0</Pages>
  <Words>325</Words>
  <Characters>0</Characters>
  <Application>Microsoft Office PowerPoint</Application>
  <PresentationFormat>On-screen Show (4:3)</PresentationFormat>
  <Lines>0</Lines>
  <Paragraphs>46</Paragraphs>
  <Slides>36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Aptos</vt:lpstr>
      <vt:lpstr>Arial</vt:lpstr>
      <vt:lpstr>Calibri</vt:lpstr>
      <vt:lpstr>Calibri Light</vt:lpstr>
      <vt:lpstr>Gill Sans</vt:lpstr>
      <vt:lpstr>Lucida Grande</vt:lpstr>
      <vt:lpstr>Symbol</vt:lpstr>
      <vt:lpstr>Chart_white</vt:lpstr>
      <vt:lpstr>1_Chart_black</vt:lpstr>
      <vt:lpstr>14_Title &amp; Bullets</vt:lpstr>
      <vt:lpstr>Chart_black</vt:lpstr>
      <vt:lpstr>7_Title &amp; Bullets</vt:lpstr>
      <vt:lpstr>8_Chart_white</vt:lpstr>
      <vt:lpstr> North Carolina Cattle Conference February 21, 2025 Mike Murphy      </vt:lpstr>
      <vt:lpstr>PowerPoint Presentation</vt:lpstr>
      <vt:lpstr>THE ODDS FAVOR </vt:lpstr>
      <vt:lpstr>THE ODDS FAVOR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Headwinds to Beef Cow Herd Expansion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Trends in the US Beef Market</dc:title>
  <dc:creator>Kevin Good</dc:creator>
  <cp:lastModifiedBy>Mike Murphy</cp:lastModifiedBy>
  <cp:revision>795</cp:revision>
  <cp:lastPrinted>2022-05-10T20:51:35Z</cp:lastPrinted>
  <dcterms:modified xsi:type="dcterms:W3CDTF">2025-02-19T21:29:10Z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0x010100B3CE467D31312D48872F3959FF6A9D0D</vt:lpwstr>
  </property>
  <property fmtid="{D5CDD505-2E9C-101B-9397-08002B2CF9AE}" pid="3" name="Order">
    <vt:r8>506100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emplateUrl">
    <vt:lpwstr/>
  </property>
  <property fmtid="{D5CDD505-2E9C-101B-9397-08002B2CF9AE}" pid="7" name="ComplianceAssetId">
    <vt:lpwstr/>
  </property>
  <property fmtid="{D5CDD505-2E9C-101B-9397-08002B2CF9AE}" pid="8" name="MediaServiceImageTags">
    <vt:lpwstr/>
  </property>
</Properties>
</file>