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10058400" cx="7772400"/>
  <p:notesSz cx="6858000" cy="9144000"/>
  <p:embeddedFontLst>
    <p:embeddedFont>
      <p:font typeface="Century Gothic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CenturyGothic-bold.fntdata"/><Relationship Id="rId13" Type="http://schemas.openxmlformats.org/officeDocument/2006/relationships/customXml" Target="../customXml/item3.xml"/><Relationship Id="rId3" Type="http://schemas.openxmlformats.org/officeDocument/2006/relationships/presProps" Target="presProps.xml"/><Relationship Id="rId7" Type="http://schemas.openxmlformats.org/officeDocument/2006/relationships/font" Target="fonts/CenturyGothic-regular.fntdata"/><Relationship Id="rId12" Type="http://schemas.openxmlformats.org/officeDocument/2006/relationships/customXml" Target="../customXml/item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openxmlformats.org/officeDocument/2006/relationships/font" Target="fonts/CenturyGothic-boldItalic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CenturyGothic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0" y="0"/>
            <a:ext cx="74340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274E1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North Carolina Beef Cattle Worksheet</a:t>
            </a:r>
            <a:endParaRPr sz="1600">
              <a:solidFill>
                <a:srgbClr val="274E1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Name: ______________________ Date: ___________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1. List the Top Five Beef-Producing Counties in North Carolina and the number of cattle.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1) _________________________ __________ cattle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2) _________________________ __________ cattle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3) _________________________ __________ cattle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4) _________________________ __________ cattle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5) _________________________ __________ cattle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2. Shade the top five counties on your map.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3. Which region (Mountains, Piedmont, Coastal Plain) has the most cattle?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Answer: _____________________________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Color Map Activity: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Color the regions: Mountains (green), Piedmont (yellow), Coastal Plain (blue).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5171700"/>
            <a:ext cx="7620001" cy="394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NCCA Logo - Trademark Version - (FOR PRINT)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800" y="7846875"/>
            <a:ext cx="1995325" cy="19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9ED4226-0291-45F2-A137-102AC3047B9D}"/>
</file>

<file path=customXml/itemProps2.xml><?xml version="1.0" encoding="utf-8"?>
<ds:datastoreItem xmlns:ds="http://schemas.openxmlformats.org/officeDocument/2006/customXml" ds:itemID="{9EA797BE-337D-496E-B80E-618C24A15817}"/>
</file>

<file path=customXml/itemProps3.xml><?xml version="1.0" encoding="utf-8"?>
<ds:datastoreItem xmlns:ds="http://schemas.openxmlformats.org/officeDocument/2006/customXml" ds:itemID="{A37DC34E-8949-4C4F-BDEA-A7029D071CEA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