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</p:sldIdLst>
  <p:sldSz cy="7772400" cx="10058400"/>
  <p:notesSz cx="6858000" cy="9144000"/>
  <p:embeddedFontLst>
    <p:embeddedFont>
      <p:font typeface="Rosario"/>
      <p:regular r:id="rId9"/>
      <p:bold r:id="rId10"/>
      <p:italic r:id="rId11"/>
      <p:boldItalic r:id="rId12"/>
    </p:embeddedFon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881">
          <p15:clr>
            <a:srgbClr val="000000"/>
          </p15:clr>
        </p15:guide>
        <p15:guide id="2" pos="3802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gOo9ujQczuXZMwiVC6Fhs8Tmi5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A6A7448-0F89-47AD-9006-134500E531B9}">
  <a:tblStyle styleId="{4A6A7448-0F89-47AD-9006-134500E531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881" orient="horz"/>
        <p:guide pos="3802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CenturyGothic-regular.fntdata"/><Relationship Id="rId8" Type="http://schemas.openxmlformats.org/officeDocument/2006/relationships/slide" Target="slides/slide2.xml"/><Relationship Id="rId18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font" Target="fonts/Rosario-boldItalic.fntdata"/><Relationship Id="rId17" Type="http://customschemas.google.com/relationships/presentationmetadata" Target="metadata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16" Type="http://schemas.openxmlformats.org/officeDocument/2006/relationships/font" Target="fonts/CenturyGothic-boldItalic.fntdata"/><Relationship Id="rId20" Type="http://schemas.openxmlformats.org/officeDocument/2006/relationships/customXml" Target="../customXml/item3.xml"/><Relationship Id="rId11" Type="http://schemas.openxmlformats.org/officeDocument/2006/relationships/font" Target="fonts/Rosario-italic.fntdata"/><Relationship Id="rId1" Type="http://schemas.openxmlformats.org/officeDocument/2006/relationships/theme" Target="theme/theme2.xml"/><Relationship Id="rId6" Type="http://schemas.openxmlformats.org/officeDocument/2006/relationships/notesMaster" Target="notesMasters/notesMaster1.xml"/><Relationship Id="rId15" Type="http://schemas.openxmlformats.org/officeDocument/2006/relationships/font" Target="fonts/CenturyGothic-italic.fntdata"/><Relationship Id="rId5" Type="http://schemas.openxmlformats.org/officeDocument/2006/relationships/slideMaster" Target="slideMasters/slideMaster1.xml"/><Relationship Id="rId10" Type="http://schemas.openxmlformats.org/officeDocument/2006/relationships/font" Target="fonts/Rosario-bold.fntdata"/><Relationship Id="rId19" Type="http://schemas.openxmlformats.org/officeDocument/2006/relationships/customXml" Target="../customXml/item2.xml"/><Relationship Id="rId4" Type="http://schemas.openxmlformats.org/officeDocument/2006/relationships/tableStyles" Target="tableStyles.xml"/><Relationship Id="rId9" Type="http://schemas.openxmlformats.org/officeDocument/2006/relationships/font" Target="fonts/Rosario-regular.fntdata"/><Relationship Id="rId14" Type="http://schemas.openxmlformats.org/officeDocument/2006/relationships/font" Target="fonts/CenturyGothic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-3966882" y="685800"/>
            <a:ext cx="14792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32e44375b_0_14:notes"/>
          <p:cNvSpPr/>
          <p:nvPr>
            <p:ph idx="2" type="sldImg"/>
          </p:nvPr>
        </p:nvSpPr>
        <p:spPr>
          <a:xfrm>
            <a:off x="-3966882" y="685800"/>
            <a:ext cx="14792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32e44375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32e44375b_0_0:notes"/>
          <p:cNvSpPr/>
          <p:nvPr>
            <p:ph idx="2" type="sldImg"/>
          </p:nvPr>
        </p:nvSpPr>
        <p:spPr>
          <a:xfrm>
            <a:off x="-3966882" y="685800"/>
            <a:ext cx="14792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32e4437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603504" y="112052"/>
            <a:ext cx="10863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5111676" y="-3855518"/>
            <a:ext cx="1846500" cy="108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358470" lvl="0" marL="457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3636"/>
            </a:lvl1pPr>
            <a:lvl2pPr indent="-358470" lvl="1" marL="914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3181"/>
            </a:lvl2pPr>
            <a:lvl3pPr indent="-35847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727"/>
            </a:lvl3pPr>
            <a:lvl4pPr indent="-358470" lvl="3" marL="1828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2272"/>
            </a:lvl4pPr>
            <a:lvl5pPr indent="-358470" lvl="4" marL="22860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»"/>
              <a:defRPr sz="2272"/>
            </a:lvl5pPr>
            <a:lvl6pPr indent="-358470" lvl="5" marL="2743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6pPr>
            <a:lvl7pPr indent="-358470" lvl="6" marL="3200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7pPr>
            <a:lvl8pPr indent="-358470" lvl="7" marL="3657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8pPr>
            <a:lvl9pPr indent="-358470" lvl="8" marL="4114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8915076" y="-52048"/>
            <a:ext cx="2387400" cy="27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3382890" y="-2667298"/>
            <a:ext cx="2387400" cy="79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358470" lvl="0" marL="457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3636"/>
            </a:lvl1pPr>
            <a:lvl2pPr indent="-358470" lvl="1" marL="914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3181"/>
            </a:lvl2pPr>
            <a:lvl3pPr indent="-35847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727"/>
            </a:lvl3pPr>
            <a:lvl4pPr indent="-358470" lvl="3" marL="1828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2272"/>
            </a:lvl4pPr>
            <a:lvl5pPr indent="-358470" lvl="4" marL="22860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»"/>
              <a:defRPr sz="2272"/>
            </a:lvl5pPr>
            <a:lvl6pPr indent="-358470" lvl="5" marL="2743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6pPr>
            <a:lvl7pPr indent="-358470" lvl="6" marL="3200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7pPr>
            <a:lvl8pPr indent="-358470" lvl="7" marL="3657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8pPr>
            <a:lvl9pPr indent="-358470" lvl="8" marL="4114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905256" y="869213"/>
            <a:ext cx="10259400" cy="59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810512" y="1585570"/>
            <a:ext cx="8449200" cy="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727"/>
              </a:spcBef>
              <a:spcAft>
                <a:spcPts val="0"/>
              </a:spcAft>
              <a:buClr>
                <a:srgbClr val="888888"/>
              </a:buClr>
              <a:buSzPts val="3636"/>
              <a:buNone/>
              <a:defRPr sz="3636"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636"/>
              </a:spcBef>
              <a:spcAft>
                <a:spcPts val="0"/>
              </a:spcAft>
              <a:buClr>
                <a:srgbClr val="888888"/>
              </a:buClr>
              <a:buSzPts val="3181"/>
              <a:buNone/>
              <a:defRPr sz="3181"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rgbClr val="888888"/>
              </a:buClr>
              <a:buSzPts val="2727"/>
              <a:buNone/>
              <a:defRPr sz="2727"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603504" y="112052"/>
            <a:ext cx="10863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603504" y="652882"/>
            <a:ext cx="10863300" cy="18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358470" lvl="0" marL="457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3636"/>
            </a:lvl1pPr>
            <a:lvl2pPr indent="-358470" lvl="1" marL="914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3181"/>
            </a:lvl2pPr>
            <a:lvl3pPr indent="-35847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727"/>
            </a:lvl3pPr>
            <a:lvl4pPr indent="-358470" lvl="3" marL="1828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2272"/>
            </a:lvl4pPr>
            <a:lvl5pPr indent="-358470" lvl="4" marL="22860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»"/>
              <a:defRPr sz="2272"/>
            </a:lvl5pPr>
            <a:lvl6pPr indent="-358470" lvl="5" marL="2743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6pPr>
            <a:lvl7pPr indent="-358470" lvl="6" marL="3200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7pPr>
            <a:lvl8pPr indent="-358470" lvl="7" marL="3657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8pPr>
            <a:lvl9pPr indent="-358470" lvl="8" marL="4114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272"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953453" y="1798015"/>
            <a:ext cx="10259400" cy="5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45"/>
              <a:buFont typeface="Calibri"/>
              <a:buNone/>
              <a:defRPr b="1" sz="4545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953453" y="1185939"/>
            <a:ext cx="102594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b" bIns="51925" lIns="103875" spcFirstLastPara="1" rIns="103875" wrap="square" tIns="51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rgbClr val="888888"/>
              </a:buClr>
              <a:buSzPts val="2272"/>
              <a:buNone/>
              <a:defRPr sz="2272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rgbClr val="888888"/>
              </a:buClr>
              <a:buSzPts val="2045"/>
              <a:buNone/>
              <a:defRPr sz="2045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rgbClr val="888888"/>
              </a:buClr>
              <a:buSzPts val="1818"/>
              <a:buNone/>
              <a:defRPr sz="1818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rgbClr val="888888"/>
              </a:buClr>
              <a:buSzPts val="1591"/>
              <a:buNone/>
              <a:defRPr sz="1591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rgbClr val="888888"/>
              </a:buClr>
              <a:buSzPts val="1591"/>
              <a:buNone/>
              <a:defRPr sz="1591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rgbClr val="888888"/>
              </a:buClr>
              <a:buSzPts val="1591"/>
              <a:buNone/>
              <a:defRPr sz="1591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rgbClr val="888888"/>
              </a:buClr>
              <a:buSzPts val="1591"/>
              <a:buNone/>
              <a:defRPr sz="1591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rgbClr val="888888"/>
              </a:buClr>
              <a:buSzPts val="1591"/>
              <a:buNone/>
              <a:defRPr sz="1591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rgbClr val="888888"/>
              </a:buClr>
              <a:buSzPts val="1591"/>
              <a:buNone/>
              <a:defRPr sz="1591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603504" y="112052"/>
            <a:ext cx="10863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603504" y="652882"/>
            <a:ext cx="5330700" cy="18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430620" lvl="0" marL="457200" algn="l">
              <a:lnSpc>
                <a:spcPct val="100000"/>
              </a:lnSpc>
              <a:spcBef>
                <a:spcPts val="636"/>
              </a:spcBef>
              <a:spcAft>
                <a:spcPts val="0"/>
              </a:spcAft>
              <a:buClr>
                <a:schemeClr val="dk1"/>
              </a:buClr>
              <a:buSzPts val="3181"/>
              <a:buChar char="•"/>
              <a:defRPr sz="3181"/>
            </a:lvl1pPr>
            <a:lvl2pPr indent="-401759" lvl="1" marL="9144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Char char="–"/>
              <a:defRPr sz="2727"/>
            </a:lvl2pPr>
            <a:lvl3pPr indent="-372899" lvl="2" marL="13716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•"/>
              <a:defRPr sz="2272"/>
            </a:lvl3pPr>
            <a:lvl4pPr indent="-358470" lvl="3" marL="1828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2045"/>
            </a:lvl4pPr>
            <a:lvl5pPr indent="-358470" lvl="4" marL="22860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»"/>
              <a:defRPr sz="2045"/>
            </a:lvl5pPr>
            <a:lvl6pPr indent="-358470" lvl="5" marL="2743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6pPr>
            <a:lvl7pPr indent="-358470" lvl="6" marL="3200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7pPr>
            <a:lvl8pPr indent="-358470" lvl="7" marL="3657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8pPr>
            <a:lvl9pPr indent="-358470" lvl="8" marL="4114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35624" y="652882"/>
            <a:ext cx="5330700" cy="18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430620" lvl="0" marL="457200" algn="l">
              <a:lnSpc>
                <a:spcPct val="100000"/>
              </a:lnSpc>
              <a:spcBef>
                <a:spcPts val="636"/>
              </a:spcBef>
              <a:spcAft>
                <a:spcPts val="0"/>
              </a:spcAft>
              <a:buClr>
                <a:schemeClr val="dk1"/>
              </a:buClr>
              <a:buSzPts val="3181"/>
              <a:buChar char="•"/>
              <a:defRPr sz="3181"/>
            </a:lvl1pPr>
            <a:lvl2pPr indent="-401759" lvl="1" marL="9144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Char char="–"/>
              <a:defRPr sz="2727"/>
            </a:lvl2pPr>
            <a:lvl3pPr indent="-372899" lvl="2" marL="13716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•"/>
              <a:defRPr sz="2272"/>
            </a:lvl3pPr>
            <a:lvl4pPr indent="-358470" lvl="3" marL="1828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–"/>
              <a:defRPr sz="2045"/>
            </a:lvl4pPr>
            <a:lvl5pPr indent="-358470" lvl="4" marL="22860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»"/>
              <a:defRPr sz="2045"/>
            </a:lvl5pPr>
            <a:lvl6pPr indent="-358470" lvl="5" marL="27432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6pPr>
            <a:lvl7pPr indent="-358470" lvl="6" marL="32004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7pPr>
            <a:lvl8pPr indent="-358470" lvl="7" marL="3657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8pPr>
            <a:lvl9pPr indent="-358470" lvl="8" marL="41148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603504" y="112052"/>
            <a:ext cx="10863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99"/>
              <a:buFont typeface="Calibri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603504" y="626326"/>
            <a:ext cx="53331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b" bIns="51925" lIns="103875" spcFirstLastPara="1" rIns="103875" wrap="square" tIns="51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None/>
              <a:defRPr b="1" sz="2727"/>
            </a:lvl1pPr>
            <a:lvl2pPr indent="-228600" lvl="1" marL="9144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None/>
              <a:defRPr b="1" sz="2272"/>
            </a:lvl2pPr>
            <a:lvl3pPr indent="-22860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b="1" sz="2045"/>
            </a:lvl3pPr>
            <a:lvl4pPr indent="-228600" lvl="3" marL="1828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4pPr>
            <a:lvl5pPr indent="-228600" lvl="4" marL="22860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5pPr>
            <a:lvl6pPr indent="-228600" lvl="5" marL="27432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6pPr>
            <a:lvl7pPr indent="-228600" lvl="6" marL="32004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7pPr>
            <a:lvl8pPr indent="-228600" lvl="7" marL="36576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8pPr>
            <a:lvl9pPr indent="-228600" lvl="8" marL="4114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603504" y="887349"/>
            <a:ext cx="5333100" cy="16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401759" lvl="0" marL="4572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Char char="•"/>
              <a:defRPr sz="2727"/>
            </a:lvl1pPr>
            <a:lvl2pPr indent="-372899" lvl="1" marL="9144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–"/>
              <a:defRPr sz="2272"/>
            </a:lvl2pPr>
            <a:lvl3pPr indent="-35847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3pPr>
            <a:lvl4pPr indent="-344040" lvl="3" marL="1828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–"/>
              <a:defRPr sz="1818"/>
            </a:lvl4pPr>
            <a:lvl5pPr indent="-344040" lvl="4" marL="22860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»"/>
              <a:defRPr sz="1818"/>
            </a:lvl5pPr>
            <a:lvl6pPr indent="-344040" lvl="5" marL="27432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6pPr>
            <a:lvl7pPr indent="-344040" lvl="6" marL="32004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7pPr>
            <a:lvl8pPr indent="-344040" lvl="7" marL="36576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8pPr>
            <a:lvl9pPr indent="-344040" lvl="8" marL="4114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31434" y="626326"/>
            <a:ext cx="53352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b" bIns="51925" lIns="103875" spcFirstLastPara="1" rIns="103875" wrap="square" tIns="51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None/>
              <a:defRPr b="1" sz="2727"/>
            </a:lvl1pPr>
            <a:lvl2pPr indent="-228600" lvl="1" marL="9144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None/>
              <a:defRPr b="1" sz="2272"/>
            </a:lvl2pPr>
            <a:lvl3pPr indent="-22860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b="1" sz="2045"/>
            </a:lvl3pPr>
            <a:lvl4pPr indent="-228600" lvl="3" marL="1828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4pPr>
            <a:lvl5pPr indent="-228600" lvl="4" marL="22860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5pPr>
            <a:lvl6pPr indent="-228600" lvl="5" marL="27432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6pPr>
            <a:lvl7pPr indent="-228600" lvl="6" marL="32004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7pPr>
            <a:lvl8pPr indent="-228600" lvl="7" marL="36576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8pPr>
            <a:lvl9pPr indent="-228600" lvl="8" marL="4114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None/>
              <a:defRPr b="1" sz="1818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31434" y="887349"/>
            <a:ext cx="5335200" cy="16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401759" lvl="0" marL="4572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Char char="•"/>
              <a:defRPr sz="2727"/>
            </a:lvl1pPr>
            <a:lvl2pPr indent="-372899" lvl="1" marL="9144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–"/>
              <a:defRPr sz="2272"/>
            </a:lvl2pPr>
            <a:lvl3pPr indent="-358470" lvl="2" marL="1371600" algn="l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2045"/>
              <a:buChar char="•"/>
              <a:defRPr sz="2045"/>
            </a:lvl3pPr>
            <a:lvl4pPr indent="-344040" lvl="3" marL="1828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–"/>
              <a:defRPr sz="1818"/>
            </a:lvl4pPr>
            <a:lvl5pPr indent="-344040" lvl="4" marL="22860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»"/>
              <a:defRPr sz="1818"/>
            </a:lvl5pPr>
            <a:lvl6pPr indent="-344040" lvl="5" marL="27432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6pPr>
            <a:lvl7pPr indent="-344040" lvl="6" marL="32004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7pPr>
            <a:lvl8pPr indent="-344040" lvl="7" marL="36576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8pPr>
            <a:lvl9pPr indent="-344040" lvl="8" marL="4114800" algn="l">
              <a:lnSpc>
                <a:spcPct val="100000"/>
              </a:lnSpc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buSzPts val="1818"/>
              <a:buChar char="•"/>
              <a:defRPr sz="1818"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603504" y="112052"/>
            <a:ext cx="10863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5"/>
              <a:buNone/>
              <a:defRPr sz="4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603504" y="111404"/>
            <a:ext cx="39708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b" bIns="51925" lIns="103875" spcFirstLastPara="1" rIns="103875" wrap="square" tIns="519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2"/>
              <a:buFont typeface="Calibri"/>
              <a:buNone/>
              <a:defRPr b="1" sz="227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4719066" y="111404"/>
            <a:ext cx="67476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459479" lvl="0" marL="457200" algn="l">
              <a:lnSpc>
                <a:spcPct val="100000"/>
              </a:lnSpc>
              <a:spcBef>
                <a:spcPts val="727"/>
              </a:spcBef>
              <a:spcAft>
                <a:spcPts val="0"/>
              </a:spcAft>
              <a:buClr>
                <a:schemeClr val="dk1"/>
              </a:buClr>
              <a:buSzPts val="3636"/>
              <a:buChar char="•"/>
              <a:defRPr sz="3636"/>
            </a:lvl1pPr>
            <a:lvl2pPr indent="-430620" lvl="1" marL="914400" algn="l">
              <a:lnSpc>
                <a:spcPct val="100000"/>
              </a:lnSpc>
              <a:spcBef>
                <a:spcPts val="636"/>
              </a:spcBef>
              <a:spcAft>
                <a:spcPts val="0"/>
              </a:spcAft>
              <a:buClr>
                <a:schemeClr val="dk1"/>
              </a:buClr>
              <a:buSzPts val="3181"/>
              <a:buChar char="–"/>
              <a:defRPr sz="3181"/>
            </a:lvl2pPr>
            <a:lvl3pPr indent="-401759" lvl="2" marL="137160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Char char="•"/>
              <a:defRPr sz="2727"/>
            </a:lvl3pPr>
            <a:lvl4pPr indent="-372899" lvl="3" marL="18288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–"/>
              <a:defRPr sz="2272"/>
            </a:lvl4pPr>
            <a:lvl5pPr indent="-372899" lvl="4" marL="22860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»"/>
              <a:defRPr sz="2272"/>
            </a:lvl5pPr>
            <a:lvl6pPr indent="-372899" lvl="5" marL="27432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•"/>
              <a:defRPr sz="2272"/>
            </a:lvl6pPr>
            <a:lvl7pPr indent="-372899" lvl="6" marL="32004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•"/>
              <a:defRPr sz="2272"/>
            </a:lvl7pPr>
            <a:lvl8pPr indent="-372899" lvl="7" marL="36576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•"/>
              <a:defRPr sz="2272"/>
            </a:lvl8pPr>
            <a:lvl9pPr indent="-372899" lvl="8" marL="411480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Char char="•"/>
              <a:defRPr sz="2272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603504" y="585521"/>
            <a:ext cx="3970800" cy="19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chemeClr val="dk1"/>
              </a:buClr>
              <a:buSzPts val="1591"/>
              <a:buNone/>
              <a:defRPr sz="1591"/>
            </a:lvl1pPr>
            <a:lvl2pPr indent="-228600" lvl="1" marL="914400" algn="l">
              <a:lnSpc>
                <a:spcPct val="100000"/>
              </a:lnSpc>
              <a:spcBef>
                <a:spcPts val="273"/>
              </a:spcBef>
              <a:spcAft>
                <a:spcPts val="0"/>
              </a:spcAft>
              <a:buClr>
                <a:schemeClr val="dk1"/>
              </a:buClr>
              <a:buSzPts val="1363"/>
              <a:buNone/>
              <a:defRPr sz="1363"/>
            </a:lvl2pPr>
            <a:lvl3pPr indent="-228600" lvl="2" marL="1371600" algn="l">
              <a:lnSpc>
                <a:spcPct val="100000"/>
              </a:lnSpc>
              <a:spcBef>
                <a:spcPts val="227"/>
              </a:spcBef>
              <a:spcAft>
                <a:spcPts val="0"/>
              </a:spcAft>
              <a:buClr>
                <a:schemeClr val="dk1"/>
              </a:buClr>
              <a:buSzPts val="1136"/>
              <a:buNone/>
              <a:defRPr sz="1136"/>
            </a:lvl3pPr>
            <a:lvl4pPr indent="-228600" lvl="3" marL="18288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4pPr>
            <a:lvl5pPr indent="-228600" lvl="4" marL="22860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5pPr>
            <a:lvl6pPr indent="-228600" lvl="5" marL="27432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6pPr>
            <a:lvl7pPr indent="-228600" lvl="6" marL="32004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7pPr>
            <a:lvl8pPr indent="-228600" lvl="7" marL="36576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8pPr>
            <a:lvl9pPr indent="-228600" lvl="8" marL="41148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2365820" y="1958645"/>
            <a:ext cx="7242300" cy="2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51925" lIns="103875" spcFirstLastPara="1" rIns="103875" wrap="square" tIns="519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72"/>
              <a:buFont typeface="Calibri"/>
              <a:buNone/>
              <a:defRPr b="1" sz="227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365820" y="250012"/>
            <a:ext cx="7242300" cy="1678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2365820" y="2189874"/>
            <a:ext cx="7242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18"/>
              </a:spcBef>
              <a:spcAft>
                <a:spcPts val="0"/>
              </a:spcAft>
              <a:buClr>
                <a:schemeClr val="dk1"/>
              </a:buClr>
              <a:buSzPts val="1591"/>
              <a:buNone/>
              <a:defRPr sz="1591"/>
            </a:lvl1pPr>
            <a:lvl2pPr indent="-228600" lvl="1" marL="914400" algn="l">
              <a:lnSpc>
                <a:spcPct val="100000"/>
              </a:lnSpc>
              <a:spcBef>
                <a:spcPts val="273"/>
              </a:spcBef>
              <a:spcAft>
                <a:spcPts val="0"/>
              </a:spcAft>
              <a:buClr>
                <a:schemeClr val="dk1"/>
              </a:buClr>
              <a:buSzPts val="1363"/>
              <a:buNone/>
              <a:defRPr sz="1363"/>
            </a:lvl2pPr>
            <a:lvl3pPr indent="-228600" lvl="2" marL="1371600" algn="l">
              <a:lnSpc>
                <a:spcPct val="100000"/>
              </a:lnSpc>
              <a:spcBef>
                <a:spcPts val="227"/>
              </a:spcBef>
              <a:spcAft>
                <a:spcPts val="0"/>
              </a:spcAft>
              <a:buClr>
                <a:schemeClr val="dk1"/>
              </a:buClr>
              <a:buSzPts val="1136"/>
              <a:buNone/>
              <a:defRPr sz="1136"/>
            </a:lvl3pPr>
            <a:lvl4pPr indent="-228600" lvl="3" marL="18288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4pPr>
            <a:lvl5pPr indent="-228600" lvl="4" marL="22860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5pPr>
            <a:lvl6pPr indent="-228600" lvl="5" marL="27432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6pPr>
            <a:lvl7pPr indent="-228600" lvl="6" marL="32004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7pPr>
            <a:lvl8pPr indent="-228600" lvl="7" marL="36576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8pPr>
            <a:lvl9pPr indent="-228600" lvl="8" marL="4114800" algn="l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Clr>
                <a:schemeClr val="dk1"/>
              </a:buClr>
              <a:buSzPts val="1023"/>
              <a:buNone/>
              <a:defRPr sz="1023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136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91"/>
              <a:buNone/>
              <a:defRPr sz="2045"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603504" y="112052"/>
            <a:ext cx="108633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99"/>
              <a:buFont typeface="Calibri"/>
              <a:buNone/>
              <a:defRPr b="0" i="0" sz="49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603504" y="652882"/>
            <a:ext cx="10863300" cy="18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51925" lIns="103875" spcFirstLastPara="1" rIns="103875" wrap="square" tIns="51925">
            <a:normAutofit/>
          </a:bodyPr>
          <a:lstStyle>
            <a:lvl1pPr indent="-459479" lvl="0" marL="457200" marR="0" rtl="0" algn="l">
              <a:lnSpc>
                <a:spcPct val="100000"/>
              </a:lnSpc>
              <a:spcBef>
                <a:spcPts val="727"/>
              </a:spcBef>
              <a:spcAft>
                <a:spcPts val="0"/>
              </a:spcAft>
              <a:buClr>
                <a:schemeClr val="dk1"/>
              </a:buClr>
              <a:buSzPts val="3636"/>
              <a:buFont typeface="Arial"/>
              <a:buChar char="•"/>
              <a:defRPr b="0" i="0" sz="363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0620" lvl="1" marL="914400" marR="0" rtl="0" algn="l">
              <a:lnSpc>
                <a:spcPct val="100000"/>
              </a:lnSpc>
              <a:spcBef>
                <a:spcPts val="636"/>
              </a:spcBef>
              <a:spcAft>
                <a:spcPts val="0"/>
              </a:spcAft>
              <a:buClr>
                <a:schemeClr val="dk1"/>
              </a:buClr>
              <a:buSzPts val="3181"/>
              <a:buFont typeface="Arial"/>
              <a:buChar char="–"/>
              <a:defRPr b="0" i="0" sz="318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1759" lvl="2" marL="1371600" marR="0" rtl="0" algn="l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Font typeface="Arial"/>
              <a:buChar char="•"/>
              <a:defRPr b="0" i="0" sz="272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72899" lvl="3" marL="1828800" marR="0" rtl="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Font typeface="Arial"/>
              <a:buChar char="–"/>
              <a:defRPr b="0" i="0" sz="227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72899" lvl="4" marL="2286000" marR="0" rtl="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Font typeface="Arial"/>
              <a:buChar char="»"/>
              <a:defRPr b="0" i="0" sz="227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72899" lvl="5" marL="2743200" marR="0" rtl="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Font typeface="Arial"/>
              <a:buChar char="•"/>
              <a:defRPr b="0" i="0" sz="227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72899" lvl="6" marL="3200400" marR="0" rtl="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Font typeface="Arial"/>
              <a:buChar char="•"/>
              <a:defRPr b="0" i="0" sz="227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72899" lvl="7" marL="3657600" marR="0" rtl="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Font typeface="Arial"/>
              <a:buChar char="•"/>
              <a:defRPr b="0" i="0" sz="227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72899" lvl="8" marL="4114800" marR="0" rtl="0" algn="l">
              <a:lnSpc>
                <a:spcPct val="100000"/>
              </a:lnSpc>
              <a:spcBef>
                <a:spcPts val="454"/>
              </a:spcBef>
              <a:spcAft>
                <a:spcPts val="0"/>
              </a:spcAft>
              <a:buClr>
                <a:schemeClr val="dk1"/>
              </a:buClr>
              <a:buSzPts val="2272"/>
              <a:buFont typeface="Arial"/>
              <a:buChar char="•"/>
              <a:defRPr b="0" i="0" sz="227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60350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123944" y="2593391"/>
            <a:ext cx="38220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1"/>
              <a:buFont typeface="Arial"/>
              <a:buNone/>
              <a:defRPr b="0" i="0" sz="204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50224" y="2593391"/>
            <a:ext cx="2816100" cy="14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1925" lIns="103875" spcFirstLastPara="1" rIns="103875" wrap="square" tIns="51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3"/>
              <a:buFont typeface="Arial"/>
              <a:buNone/>
              <a:defRPr b="0" i="0" sz="136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afs.mgcafe.uky.edu/extension/4-h-youth/livestock/beef-discovery/breeds" TargetMode="External"/><Relationship Id="rId5" Type="http://schemas.openxmlformats.org/officeDocument/2006/relationships/hyperlink" Target="https://agclassroom.org/matrix/lessons/284/" TargetMode="External"/><Relationship Id="rId6" Type="http://schemas.openxmlformats.org/officeDocument/2006/relationships/hyperlink" Target="https://breeds.okstate.edu/cattle" TargetMode="External"/><Relationship Id="rId7" Type="http://schemas.openxmlformats.org/officeDocument/2006/relationships/hyperlink" Target="https://www.teachkyag.org/lessons/build-a-calf" TargetMode="External"/><Relationship Id="rId8" Type="http://schemas.openxmlformats.org/officeDocument/2006/relationships/hyperlink" Target="https://breeds.okstate.edu/cattl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10" Type="http://schemas.openxmlformats.org/officeDocument/2006/relationships/image" Target="../media/image6.png"/><Relationship Id="rId9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32e44375b_0_14"/>
          <p:cNvSpPr txBox="1"/>
          <p:nvPr>
            <p:ph type="title"/>
          </p:nvPr>
        </p:nvSpPr>
        <p:spPr>
          <a:xfrm>
            <a:off x="0" y="259925"/>
            <a:ext cx="10058400" cy="466500"/>
          </a:xfrm>
          <a:prstGeom prst="rect">
            <a:avLst/>
          </a:prstGeom>
        </p:spPr>
        <p:txBody>
          <a:bodyPr anchorCtr="0" anchor="ctr" bIns="93500" lIns="93500" spcFirstLastPara="1" rIns="93500" wrap="square" tIns="935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74E1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Cattle Breed Matching</a:t>
            </a:r>
            <a:endParaRPr sz="4999">
              <a:solidFill>
                <a:srgbClr val="274E1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5" name="Google Shape;85;g3f32e44375b_0_14"/>
          <p:cNvSpPr txBox="1"/>
          <p:nvPr>
            <p:ph idx="1" type="body"/>
          </p:nvPr>
        </p:nvSpPr>
        <p:spPr>
          <a:xfrm>
            <a:off x="0" y="1195125"/>
            <a:ext cx="10058400" cy="1846500"/>
          </a:xfrm>
          <a:prstGeom prst="rect">
            <a:avLst/>
          </a:prstGeom>
        </p:spPr>
        <p:txBody>
          <a:bodyPr anchorCtr="0" anchor="t" bIns="93500" lIns="93500" spcFirstLastPara="1" rIns="93500" wrap="square" tIns="93500">
            <a:normAutofit/>
          </a:bodyPr>
          <a:lstStyle/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74E1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Instructions: </a:t>
            </a:r>
            <a:endParaRPr>
              <a:solidFill>
                <a:srgbClr val="274E1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Print out slide 2 in color. Cut each </a:t>
            </a: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square</a:t>
            </a: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 create 16 individual </a:t>
            </a: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squares</a:t>
            </a: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Create one set per small group (2-4 students).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Allow students to match the cattle breed to photo.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6" name="Google Shape;86;g3f32e44375b_0_14" title="NCCA Logo - Trademark Version - (FOR PRINT)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64875" y="5111075"/>
            <a:ext cx="2496998" cy="249699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f32e44375b_0_14"/>
          <p:cNvSpPr txBox="1"/>
          <p:nvPr>
            <p:ph idx="1" type="body"/>
          </p:nvPr>
        </p:nvSpPr>
        <p:spPr>
          <a:xfrm>
            <a:off x="0" y="3153100"/>
            <a:ext cx="10058400" cy="4455000"/>
          </a:xfrm>
          <a:prstGeom prst="rect">
            <a:avLst/>
          </a:prstGeom>
        </p:spPr>
        <p:txBody>
          <a:bodyPr anchorCtr="0" anchor="t" bIns="93500" lIns="93500" spcFirstLastPara="1" rIns="93500" wrap="square" tIns="93500">
            <a:normAutofit lnSpcReduction="20000"/>
          </a:bodyPr>
          <a:lstStyle/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74E1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Extension</a:t>
            </a:r>
            <a:endParaRPr>
              <a:solidFill>
                <a:srgbClr val="274E1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K-2 Cattle Breed Information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https://afs.mgcafe.uky.edu/extension/4-h-youth/livestock/beef-discovery/breeds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3-5 Cattle Breed Knowledge 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https://agclassroom.org/matrix/lessons/284/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6-8 Cattle Breed Knowledge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https://breeds.okstate.edu/cattle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/>
              </a:rPr>
              <a:t>https://www.teachkyag.org/lessons/build-a-calf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9-12 Cattle Breed Knowledge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/>
              </a:rPr>
              <a:t>https://breeds.okstate.edu/cattle</a:t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409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" name="Google Shape;92;g3f32e44375b_0_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{4A6A7448-0F89-47AD-9006-134500E531B9}</a:tableStyleId>
              </a:tblPr>
              <a:tblGrid>
                <a:gridCol w="2514600"/>
                <a:gridCol w="2514600"/>
                <a:gridCol w="2514600"/>
                <a:gridCol w="2514600"/>
              </a:tblGrid>
              <a:tr h="19431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399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48"/>
                        <a:buFont typeface="Arial"/>
                        <a:buNone/>
                      </a:pPr>
                      <a:r>
                        <a:rPr b="1" lang="en-US" sz="2948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ANGUS</a:t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87"/>
                        <a:buFont typeface="Arial"/>
                        <a:buNone/>
                      </a:pPr>
                      <a:r>
                        <a:rPr b="1" lang="en-US" sz="2987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HEREFORD</a:t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87"/>
                        <a:buFont typeface="Arial"/>
                        <a:buNone/>
                      </a:pPr>
                      <a:r>
                        <a:rPr b="1" lang="en-US" sz="2987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CHAROLAIS</a:t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3998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527"/>
                        <a:buFont typeface="Arial"/>
                        <a:buNone/>
                      </a:pPr>
                      <a:r>
                        <a:rPr b="1" lang="en-US" sz="3027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SIMMENTAL</a:t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399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48"/>
                        <a:buFont typeface="Arial"/>
                        <a:buNone/>
                      </a:pPr>
                      <a:r>
                        <a:rPr b="1" lang="en-US" sz="2948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BRAHMAN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87"/>
                        <a:buFont typeface="Arial"/>
                        <a:buNone/>
                      </a:pPr>
                      <a:r>
                        <a:rPr b="1" lang="en-US" sz="2987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LIMOUSIN</a:t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87"/>
                        <a:buFont typeface="Arial"/>
                        <a:buNone/>
                      </a:pPr>
                      <a:r>
                        <a:rPr b="1" lang="en-US" sz="2987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GELBVIEH</a:t>
                      </a:r>
                      <a:endParaRPr sz="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407"/>
                        <a:buFont typeface="Arial"/>
                        <a:buNone/>
                      </a:pPr>
                      <a:r>
                        <a:rPr b="1" lang="en-US" sz="2908">
                          <a:solidFill>
                            <a:srgbClr val="82661D"/>
                          </a:solidFill>
                          <a:latin typeface="Rosario"/>
                          <a:ea typeface="Rosario"/>
                          <a:cs typeface="Rosario"/>
                          <a:sym typeface="Rosario"/>
                        </a:rPr>
                        <a:t>SHORTHORN</a:t>
                      </a:r>
                      <a:endParaRPr sz="100"/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399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48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87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87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08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431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3999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48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87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87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400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908">
                        <a:solidFill>
                          <a:srgbClr val="82661D"/>
                        </a:solidFill>
                        <a:latin typeface="Rosario"/>
                        <a:ea typeface="Rosario"/>
                        <a:cs typeface="Rosario"/>
                        <a:sym typeface="Rosario"/>
                      </a:endParaRPr>
                    </a:p>
                  </a:txBody>
                  <a:tcPr marT="103625" marB="103625" marR="100575" marL="100575">
                    <a:lnL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7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" name="Google Shape;93;g3f32e44375b_0_0"/>
          <p:cNvSpPr/>
          <p:nvPr/>
        </p:nvSpPr>
        <p:spPr>
          <a:xfrm>
            <a:off x="259900" y="4063010"/>
            <a:ext cx="1961699" cy="1534255"/>
          </a:xfrm>
          <a:custGeom>
            <a:rect b="b" l="l" r="r" t="t"/>
            <a:pathLst>
              <a:path extrusionOk="0" h="606425" w="910301">
                <a:moveTo>
                  <a:pt x="0" y="0"/>
                </a:moveTo>
                <a:lnTo>
                  <a:pt x="910300" y="0"/>
                </a:lnTo>
                <a:lnTo>
                  <a:pt x="910300" y="606425"/>
                </a:lnTo>
                <a:lnTo>
                  <a:pt x="0" y="606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g3f32e44375b_0_0"/>
          <p:cNvSpPr/>
          <p:nvPr/>
        </p:nvSpPr>
        <p:spPr>
          <a:xfrm>
            <a:off x="2659650" y="4063000"/>
            <a:ext cx="2170875" cy="1533746"/>
          </a:xfrm>
          <a:custGeom>
            <a:rect b="b" l="l" r="r" t="t"/>
            <a:pathLst>
              <a:path extrusionOk="0" h="619070" w="999252">
                <a:moveTo>
                  <a:pt x="0" y="0"/>
                </a:moveTo>
                <a:lnTo>
                  <a:pt x="999252" y="0"/>
                </a:lnTo>
                <a:lnTo>
                  <a:pt x="999252" y="619070"/>
                </a:lnTo>
                <a:lnTo>
                  <a:pt x="0" y="619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g3f32e44375b_0_0"/>
          <p:cNvSpPr/>
          <p:nvPr/>
        </p:nvSpPr>
        <p:spPr>
          <a:xfrm>
            <a:off x="5149283" y="4063000"/>
            <a:ext cx="2170693" cy="1535876"/>
          </a:xfrm>
          <a:custGeom>
            <a:rect b="b" l="l" r="r" t="t"/>
            <a:pathLst>
              <a:path extrusionOk="0" h="686425" w="982214">
                <a:moveTo>
                  <a:pt x="0" y="0"/>
                </a:moveTo>
                <a:lnTo>
                  <a:pt x="982214" y="0"/>
                </a:lnTo>
                <a:lnTo>
                  <a:pt x="982214" y="686425"/>
                </a:lnTo>
                <a:lnTo>
                  <a:pt x="0" y="686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g3f32e44375b_0_0"/>
          <p:cNvSpPr/>
          <p:nvPr/>
        </p:nvSpPr>
        <p:spPr>
          <a:xfrm>
            <a:off x="259892" y="5947873"/>
            <a:ext cx="1962975" cy="1534916"/>
          </a:xfrm>
          <a:custGeom>
            <a:rect b="b" l="l" r="r" t="t"/>
            <a:pathLst>
              <a:path extrusionOk="0" h="765544" w="1022383">
                <a:moveTo>
                  <a:pt x="0" y="0"/>
                </a:moveTo>
                <a:lnTo>
                  <a:pt x="1022382" y="0"/>
                </a:lnTo>
                <a:lnTo>
                  <a:pt x="1022382" y="765544"/>
                </a:lnTo>
                <a:lnTo>
                  <a:pt x="0" y="765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g3f32e44375b_0_0"/>
          <p:cNvSpPr/>
          <p:nvPr/>
        </p:nvSpPr>
        <p:spPr>
          <a:xfrm>
            <a:off x="2659650" y="5948975"/>
            <a:ext cx="2282618" cy="1536482"/>
          </a:xfrm>
          <a:custGeom>
            <a:rect b="b" l="l" r="r" t="t"/>
            <a:pathLst>
              <a:path extrusionOk="0" h="751336" w="1238870">
                <a:moveTo>
                  <a:pt x="0" y="0"/>
                </a:moveTo>
                <a:lnTo>
                  <a:pt x="1238870" y="0"/>
                </a:lnTo>
                <a:lnTo>
                  <a:pt x="1238870" y="751336"/>
                </a:lnTo>
                <a:lnTo>
                  <a:pt x="0" y="751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g3f32e44375b_0_0"/>
          <p:cNvSpPr/>
          <p:nvPr/>
        </p:nvSpPr>
        <p:spPr>
          <a:xfrm>
            <a:off x="7638725" y="4062975"/>
            <a:ext cx="2283831" cy="1537095"/>
          </a:xfrm>
          <a:custGeom>
            <a:rect b="b" l="l" r="r" t="t"/>
            <a:pathLst>
              <a:path extrusionOk="0" h="742558" w="1299477">
                <a:moveTo>
                  <a:pt x="0" y="0"/>
                </a:moveTo>
                <a:lnTo>
                  <a:pt x="1299478" y="0"/>
                </a:lnTo>
                <a:lnTo>
                  <a:pt x="1299478" y="742559"/>
                </a:lnTo>
                <a:lnTo>
                  <a:pt x="0" y="7425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9" name="Google Shape;99;g3f32e44375b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49275" y="5947876"/>
            <a:ext cx="2170700" cy="1612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3f32e44375b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95200" y="6046297"/>
            <a:ext cx="2170875" cy="1499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43B00F4-BDBC-4BF2-9D1F-645A7FDF0B5E}"/>
</file>

<file path=customXml/itemProps2.xml><?xml version="1.0" encoding="utf-8"?>
<ds:datastoreItem xmlns:ds="http://schemas.openxmlformats.org/officeDocument/2006/customXml" ds:itemID="{B1A4C2E6-A8A7-46BE-80D3-A5092E6BEDDE}"/>
</file>

<file path=customXml/itemProps3.xml><?xml version="1.0" encoding="utf-8"?>
<ds:datastoreItem xmlns:ds="http://schemas.openxmlformats.org/officeDocument/2006/customXml" ds:itemID="{2C51CA7D-EE08-4425-B78B-989BC5295850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