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Century Gothic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14B0B41-EA31-4F7C-98E5-CACB92A603D0}">
  <a:tblStyle styleId="{B14B0B41-EA31-4F7C-98E5-CACB92A603D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8" Type="http://schemas.openxmlformats.org/officeDocument/2006/relationships/slide" Target="slides/slide2.xml"/><Relationship Id="rId18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6.xml"/><Relationship Id="rId17" Type="http://schemas.openxmlformats.org/officeDocument/2006/relationships/font" Target="fonts/CenturyGothic-boldItalic.fntdata"/><Relationship Id="rId7" Type="http://schemas.openxmlformats.org/officeDocument/2006/relationships/slide" Target="slides/slide1.xml"/><Relationship Id="rId2" Type="http://schemas.openxmlformats.org/officeDocument/2006/relationships/viewProps" Target="viewProps.xml"/><Relationship Id="rId16" Type="http://schemas.openxmlformats.org/officeDocument/2006/relationships/font" Target="fonts/CenturyGothic-italic.fntdata"/><Relationship Id="rId20" Type="http://schemas.openxmlformats.org/officeDocument/2006/relationships/customXml" Target="../customXml/item3.xml"/><Relationship Id="rId11" Type="http://schemas.openxmlformats.org/officeDocument/2006/relationships/slide" Target="slides/slide5.xml"/><Relationship Id="rId1" Type="http://schemas.openxmlformats.org/officeDocument/2006/relationships/theme" Target="theme/theme1.xml"/><Relationship Id="rId6" Type="http://schemas.openxmlformats.org/officeDocument/2006/relationships/notesMaster" Target="notesMasters/notesMaster1.xml"/><Relationship Id="rId15" Type="http://schemas.openxmlformats.org/officeDocument/2006/relationships/font" Target="fonts/CenturyGothic-bold.fntdata"/><Relationship Id="rId5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9" Type="http://schemas.openxmlformats.org/officeDocument/2006/relationships/customXml" Target="../customXml/item2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4" Type="http://schemas.openxmlformats.org/officeDocument/2006/relationships/font" Target="fonts/CenturyGothic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c8fdbcd72f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c8fdbcd72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c8fdbcd72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c8fdbcd72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c8fdbcd72f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c8fdbcd72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c8fdbcd72f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c8fdbcd72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c8fdbcd72f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c8fdbcd72f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c8fdbcd72f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c8fdbcd72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{B14B0B41-EA31-4F7C-98E5-CACB92A603D0}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02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Bandaids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Paint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Sneakers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Gummy Bears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Chewing Gum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Crayons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Dice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Baseball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Shampoo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Tires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Soccer Ball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Tooth Paste 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Glue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Pasta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Football 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Paint Brush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Cake Mix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Soap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Comb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Chalk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Lotion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Pet Food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Fireworks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9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9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Marshmallows</a:t>
                      </a:r>
                      <a:endParaRPr b="1" sz="19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Tooth Brush</a:t>
                      </a:r>
                      <a:endParaRPr b="1" sz="26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" name="Google Shape;59;p1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{B14B0B41-EA31-4F7C-98E5-CACB92A603D0}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Bandaids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Paint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Sneakers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Gummy Bears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Chewing Gum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Crayons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Dice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Baseball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Shampoo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Tires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Soccer Ball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Tooth Paste 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Glue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Pasta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Football 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Google Shape;64;p1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{B14B0B41-EA31-4F7C-98E5-CACB92A603D0}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Paint Brush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Cake Mix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Soap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Comb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Chalk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Lotion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Pet Food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Fireworks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Marshmallows</a:t>
                      </a:r>
                      <a:endParaRPr sz="19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Tooth Brush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" name="Google Shape;69;p16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{B14B0B41-EA31-4F7C-98E5-CACB92A603D0}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 Product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Plasma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(skin and hair)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(skin and hair)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" name="Google Shape;74;p1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{B14B0B41-EA31-4F7C-98E5-CACB92A603D0}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By- Product (gelatin)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Plasma By-Product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By- Product (gelatin)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 (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stearic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acid)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Hide By- 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Fat By-Product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Bones/Hooves/Horns By- Product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Key</a:t>
            </a:r>
            <a:endParaRPr/>
          </a:p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Column One:</a:t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Bandaids- Bones/Hooves/Horns By- Product, used to protect bumps and scrapes!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Crayons- Fat By-Product, used to color in class! 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Soccer Ball- Hide By-Product, used during P.E. class!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Paint Brush- Hide By- Product, used during Art class!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Lotion- Fat By- Product, used to keep your hands soft and moisturized!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Two: </a:t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Paint- Fat By-Product, used during art class!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Dice- Bones/hooves/horns By-Product, used to play fun board games!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Toothpaste- Fat By-Product, used to help protect your teeth and keep your breath fresh every day!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Cake Mix- Plasma By-Product, used in creating the delicious dessert! (in place of egg whites in mix)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765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Pet Food-  Bones/hooves/horns By-Product, have a precious pet at home?? This helps keep them fed!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>
            <p:ph type="title"/>
          </p:nvPr>
        </p:nvSpPr>
        <p:spPr>
          <a:xfrm>
            <a:off x="311700" y="116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Key</a:t>
            </a:r>
            <a:endParaRPr/>
          </a:p>
        </p:txBody>
      </p:sp>
      <p:sp>
        <p:nvSpPr>
          <p:cNvPr id="86" name="Google Shape;86;p19"/>
          <p:cNvSpPr txBox="1"/>
          <p:nvPr>
            <p:ph idx="1" type="body"/>
          </p:nvPr>
        </p:nvSpPr>
        <p:spPr>
          <a:xfrm>
            <a:off x="311700" y="588875"/>
            <a:ext cx="8520600" cy="440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Column Three: </a:t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Sneakers- Hide (skin and hair) By- Product, what are on your feet right now?!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Baseball- Hide (skin and hair) By- Product, used during P.E. class!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Glue- Bone/hooves/horns By-Product, used during class or craft time to stick things together!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Soap- Fat By-Product, used every time you wash your hands!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Fireworks- Fat By-Product (fatty acid used as a binding agent to hold all the material together). Used on the 4th of July as a pretty display in the sky!  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7"/>
              <a:buFont typeface="Arial"/>
              <a:buNone/>
            </a:pPr>
            <a:r>
              <a:t/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7"/>
              <a:buFont typeface="Arial"/>
              <a:buNone/>
            </a:pPr>
            <a:r>
              <a:rPr b="1" i="1"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Column Four:</a:t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Gummy Bears- Hide By- Product (gelatin), used as a sweet treat for anyone!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Shampoo- Bones/hooves/horns By- Product, used to keep our hair nice and clean!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Pasta- Plasma By- Product, used for any meal served with noodles!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Comb- Bone/hooves/horn By- Product- used to help keep our hair controlled!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Marshmallows- Hide By- Product (gelatin), used as a fun snack or to make delicious s'mores by the campfire!  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7"/>
              <a:buFont typeface="Arial"/>
              <a:buNone/>
            </a:pPr>
            <a:r>
              <a:t/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7"/>
              <a:buFont typeface="Arial"/>
              <a:buNone/>
            </a:pPr>
            <a:r>
              <a:rPr b="1" i="1"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Column Five: </a:t>
            </a:r>
            <a:endParaRPr b="1" i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Chewing Gum- Fat By-Product, used as a flavorful way to keep our teeth strong!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Tires- Fat By-Product (stearic acid), used to help the wheels on the bus, car, or truck go around! 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Football- Hide By- Product, used during P.E. Class!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Chalk- Fat By-Product, used as a fun way to show our artistic skills outside!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622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ToothBrush- Bone/hooves/horns By- Product, used everyday to help keep our teeth clean!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345B2C991A614CAEDFA7F86DD8ABCA" ma:contentTypeVersion="13" ma:contentTypeDescription="Create a new document." ma:contentTypeScope="" ma:versionID="343aaeafb9807094a147b1dd2530ac74">
  <xsd:schema xmlns:xsd="http://www.w3.org/2001/XMLSchema" xmlns:xs="http://www.w3.org/2001/XMLSchema" xmlns:p="http://schemas.microsoft.com/office/2006/metadata/properties" xmlns:ns2="72402bf5-d538-46fc-8ceb-b9fbac7fba5c" xmlns:ns3="c178a390-2c19-4e81-b2fb-a5d3ec97a40d" targetNamespace="http://schemas.microsoft.com/office/2006/metadata/properties" ma:root="true" ma:fieldsID="b969a5d28d62ee618015a4e84ca6b9c9" ns2:_="" ns3:_="">
    <xsd:import namespace="72402bf5-d538-46fc-8ceb-b9fbac7fba5c"/>
    <xsd:import namespace="c178a390-2c19-4e81-b2fb-a5d3ec97a4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02bf5-d538-46fc-8ceb-b9fbac7fb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936f279-d15c-4d9d-a73f-0c5eb6368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8a390-2c19-4e81-b2fb-a5d3ec97a4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7abc3b-a83a-4c97-9e00-89e137ec0c4c}" ma:internalName="TaxCatchAll" ma:showField="CatchAllData" ma:web="c178a390-2c19-4e81-b2fb-a5d3ec97a4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8a390-2c19-4e81-b2fb-a5d3ec97a40d" xsi:nil="true"/>
    <lcf76f155ced4ddcb4097134ff3c332f xmlns="72402bf5-d538-46fc-8ceb-b9fbac7fba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2A98174-D70D-4051-A58B-A08F53772F22}"/>
</file>

<file path=customXml/itemProps2.xml><?xml version="1.0" encoding="utf-8"?>
<ds:datastoreItem xmlns:ds="http://schemas.openxmlformats.org/officeDocument/2006/customXml" ds:itemID="{8F8A1456-0A3F-46CC-B261-76799A77F7E5}"/>
</file>

<file path=customXml/itemProps3.xml><?xml version="1.0" encoding="utf-8"?>
<ds:datastoreItem xmlns:ds="http://schemas.openxmlformats.org/officeDocument/2006/customXml" ds:itemID="{4B5FF115-22B1-498C-9AD3-D3B7662E4F5B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0x0101000C345B2C991A614CAEDFA7F86DD8ABCA</vt:lpwstr>
  </property>
</Properties>
</file>