
<file path=[Content_Types].xml><?xml version="1.0" encoding="utf-8"?>
<Types xmlns="http://schemas.openxmlformats.org/package/2006/content-types">
  <Default Extension="fntdata" ContentType="application/x-fontdata"/>
  <Default Extension="odttf" ContentType="application/vnd.openxmlformats-officedocument.obfuscatedFont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5143500" cx="9144000"/>
  <p:notesSz cx="6858000" cy="9144000"/>
  <p:embeddedFontLst>
    <p:embeddedFont>
      <p:font typeface="Century Gothic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645E2A2-B790-4A41-B14F-CDCE5AFEFA40}">
  <a:tblStyle styleId="{C645E2A2-B790-4A41-B14F-CDCE5AFEFA4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CenturyGothic-regular.fntdata"/><Relationship Id="rId13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font" Target="fonts/CenturyGothic-boldItalic.fntdata"/><Relationship Id="rId6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0" Type="http://schemas.openxmlformats.org/officeDocument/2006/relationships/font" Target="fonts/CenturyGothic-italic.fntdata"/><Relationship Id="rId4" Type="http://schemas.openxmlformats.org/officeDocument/2006/relationships/tableStyles" Target="tableStyles.xml"/><Relationship Id="rId9" Type="http://schemas.openxmlformats.org/officeDocument/2006/relationships/font" Target="fonts/CenturyGothic-bold.fntdata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{C645E2A2-B790-4A41-B14F-CDCE5AFEFA40}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02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Bandaids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Paint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Sneakers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Gummy Bears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Chewing Gum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Crayons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Dice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Baseball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Shampoo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Tires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Soccer Ball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Tooth Paste 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Glue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Pasta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Football 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Paint Brush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Cake Mix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Soap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Comb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Chalk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Lotion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Pet Food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Fireworks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9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9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Marshmallows</a:t>
                      </a:r>
                      <a:endParaRPr b="1" sz="19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Tooth Brush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345B2C991A614CAEDFA7F86DD8ABCA" ma:contentTypeVersion="13" ma:contentTypeDescription="Create a new document." ma:contentTypeScope="" ma:versionID="343aaeafb9807094a147b1dd2530ac74">
  <xsd:schema xmlns:xsd="http://www.w3.org/2001/XMLSchema" xmlns:xs="http://www.w3.org/2001/XMLSchema" xmlns:p="http://schemas.microsoft.com/office/2006/metadata/properties" xmlns:ns2="72402bf5-d538-46fc-8ceb-b9fbac7fba5c" xmlns:ns3="c178a390-2c19-4e81-b2fb-a5d3ec97a40d" targetNamespace="http://schemas.microsoft.com/office/2006/metadata/properties" ma:root="true" ma:fieldsID="b969a5d28d62ee618015a4e84ca6b9c9" ns2:_="" ns3:_="">
    <xsd:import namespace="72402bf5-d538-46fc-8ceb-b9fbac7fba5c"/>
    <xsd:import namespace="c178a390-2c19-4e81-b2fb-a5d3ec97a4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02bf5-d538-46fc-8ceb-b9fbac7fba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936f279-d15c-4d9d-a73f-0c5eb6368c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8a390-2c19-4e81-b2fb-a5d3ec97a40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b7abc3b-a83a-4c97-9e00-89e137ec0c4c}" ma:internalName="TaxCatchAll" ma:showField="CatchAllData" ma:web="c178a390-2c19-4e81-b2fb-a5d3ec97a4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8a390-2c19-4e81-b2fb-a5d3ec97a40d" xsi:nil="true"/>
    <lcf76f155ced4ddcb4097134ff3c332f xmlns="72402bf5-d538-46fc-8ceb-b9fbac7fba5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6ABD629-FC15-4780-83CB-78840CC57E04}"/>
</file>

<file path=customXml/itemProps2.xml><?xml version="1.0" encoding="utf-8"?>
<ds:datastoreItem xmlns:ds="http://schemas.openxmlformats.org/officeDocument/2006/customXml" ds:itemID="{AF44EC93-8A5B-4643-A1C8-8AE008645CD4}"/>
</file>

<file path=customXml/itemProps3.xml><?xml version="1.0" encoding="utf-8"?>
<ds:datastoreItem xmlns:ds="http://schemas.openxmlformats.org/officeDocument/2006/customXml" ds:itemID="{88D044A4-7CA9-44B9-8833-CE134FBADD3E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0x0101000C345B2C991A614CAEDFA7F86DD8ABCA</vt:lpwstr>
  </property>
</Properties>
</file>