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embeddedFontLst>
    <p:embeddedFont>
      <p:font typeface="Century Gothic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39BDBBB-D2D4-40A7-B515-7FE8910E5BA4}">
  <a:tblStyle styleId="{939BDBBB-D2D4-40A7-B515-7FE8910E5BA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CenturyGothic-regular.fntdata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font" Target="fonts/CenturyGothic-boldItalic.fntdata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0" Type="http://schemas.openxmlformats.org/officeDocument/2006/relationships/font" Target="fonts/CenturyGothic-italic.fntdata"/><Relationship Id="rId4" Type="http://schemas.openxmlformats.org/officeDocument/2006/relationships/tableStyles" Target="tableStyles.xml"/><Relationship Id="rId9" Type="http://schemas.openxmlformats.org/officeDocument/2006/relationships/font" Target="fonts/CenturyGothic-bold.fntdata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108300" y="909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{939BDBBB-D2D4-40A7-B515-7FE8910E5BA4}</a:tableStyleId>
              </a:tblPr>
              <a:tblGrid>
                <a:gridCol w="1888950"/>
                <a:gridCol w="1888950"/>
                <a:gridCol w="1888950"/>
                <a:gridCol w="1888950"/>
              </a:tblGrid>
              <a:tr h="1503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7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Hoofs</a:t>
                      </a:r>
                      <a:endParaRPr sz="37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7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Blood/Plasma</a:t>
                      </a:r>
                      <a:endParaRPr sz="37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7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Hide</a:t>
                      </a:r>
                      <a:endParaRPr sz="37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7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Fat</a:t>
                      </a:r>
                      <a:endParaRPr sz="37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/>
                </a:tc>
              </a:tr>
              <a:tr h="7460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55" name="Google Shape;55;p13"/>
          <p:cNvSpPr txBox="1"/>
          <p:nvPr/>
        </p:nvSpPr>
        <p:spPr>
          <a:xfrm>
            <a:off x="108400" y="106125"/>
            <a:ext cx="75558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274E1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Beef By-Product Category Chart</a:t>
            </a:r>
            <a:endParaRPr sz="3500">
              <a:solidFill>
                <a:srgbClr val="274E1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AD30FC5-B435-4FD5-BAAE-7DC0BA4CCBC6}"/>
</file>

<file path=customXml/itemProps2.xml><?xml version="1.0" encoding="utf-8"?>
<ds:datastoreItem xmlns:ds="http://schemas.openxmlformats.org/officeDocument/2006/customXml" ds:itemID="{FC130DDF-8480-49BA-9C0F-FE8A7B9541D4}"/>
</file>

<file path=customXml/itemProps3.xml><?xml version="1.0" encoding="utf-8"?>
<ds:datastoreItem xmlns:ds="http://schemas.openxmlformats.org/officeDocument/2006/customXml" ds:itemID="{29076F97-E3F0-4E58-A55C-310BF26FD16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